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68" r:id="rId3"/>
    <p:sldMasterId id="2147483670" r:id="rId4"/>
    <p:sldMasterId id="2147483675" r:id="rId5"/>
  </p:sldMasterIdLst>
  <p:notesMasterIdLst>
    <p:notesMasterId r:id="rId60"/>
  </p:notesMasterIdLst>
  <p:sldIdLst>
    <p:sldId id="287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311" r:id="rId14"/>
    <p:sldId id="313" r:id="rId15"/>
    <p:sldId id="314" r:id="rId16"/>
    <p:sldId id="315" r:id="rId17"/>
    <p:sldId id="316" r:id="rId18"/>
    <p:sldId id="268" r:id="rId19"/>
    <p:sldId id="294" r:id="rId20"/>
    <p:sldId id="269" r:id="rId21"/>
    <p:sldId id="312" r:id="rId22"/>
    <p:sldId id="273" r:id="rId23"/>
    <p:sldId id="295" r:id="rId24"/>
    <p:sldId id="288" r:id="rId25"/>
    <p:sldId id="289" r:id="rId26"/>
    <p:sldId id="293" r:id="rId27"/>
    <p:sldId id="290" r:id="rId28"/>
    <p:sldId id="291" r:id="rId29"/>
    <p:sldId id="292" r:id="rId30"/>
    <p:sldId id="275" r:id="rId31"/>
    <p:sldId id="276" r:id="rId32"/>
    <p:sldId id="296" r:id="rId33"/>
    <p:sldId id="297" r:id="rId34"/>
    <p:sldId id="299" r:id="rId35"/>
    <p:sldId id="300" r:id="rId36"/>
    <p:sldId id="298" r:id="rId37"/>
    <p:sldId id="301" r:id="rId38"/>
    <p:sldId id="302" r:id="rId39"/>
    <p:sldId id="303" r:id="rId40"/>
    <p:sldId id="320" r:id="rId41"/>
    <p:sldId id="321" r:id="rId42"/>
    <p:sldId id="278" r:id="rId43"/>
    <p:sldId id="274" r:id="rId44"/>
    <p:sldId id="277" r:id="rId45"/>
    <p:sldId id="304" r:id="rId46"/>
    <p:sldId id="305" r:id="rId47"/>
    <p:sldId id="306" r:id="rId48"/>
    <p:sldId id="282" r:id="rId49"/>
    <p:sldId id="283" r:id="rId50"/>
    <p:sldId id="317" r:id="rId51"/>
    <p:sldId id="284" r:id="rId52"/>
    <p:sldId id="318" r:id="rId53"/>
    <p:sldId id="319" r:id="rId54"/>
    <p:sldId id="285" r:id="rId55"/>
    <p:sldId id="307" r:id="rId56"/>
    <p:sldId id="308" r:id="rId57"/>
    <p:sldId id="309" r:id="rId58"/>
    <p:sldId id="310" r:id="rId59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B8E"/>
    <a:srgbClr val="B30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EC497-0E9E-438E-9B3C-CA3201D88675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C1812-3A70-48AC-88FD-B365EA787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16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64F50-9BFF-43DC-9360-A7AAF2BB2E9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54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83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BC989-B063-4769-A40B-7D4E679B6F5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46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56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4634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42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24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37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54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1812-3A70-48AC-88FD-B365EA7877C2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95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1812" y="502602"/>
            <a:ext cx="8491888" cy="1005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72004" y="236202"/>
            <a:ext cx="8560090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5888" y="502602"/>
            <a:ext cx="11423735" cy="8481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2321" y="1296587"/>
            <a:ext cx="5450179" cy="7531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5E5E5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7746" y="236202"/>
            <a:ext cx="10288607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6845" y="2213548"/>
            <a:ext cx="16430409" cy="4373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20104100" cy="1130855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96" y="10421201"/>
            <a:ext cx="2882547" cy="75755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5860" y="10421201"/>
            <a:ext cx="1236818" cy="757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514" y="236204"/>
            <a:ext cx="763907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2402" y="3401161"/>
            <a:ext cx="14273530" cy="70180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2" cy="565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4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592" y="1538518"/>
            <a:ext cx="5196780" cy="51967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009" y="1646823"/>
            <a:ext cx="4777944" cy="477794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42729" y="1538518"/>
            <a:ext cx="5196780" cy="519678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52147" y="1646823"/>
            <a:ext cx="4777944" cy="47779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04857" y="236202"/>
            <a:ext cx="11694384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512" y="236202"/>
            <a:ext cx="7639075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2401" y="3401161"/>
            <a:ext cx="14273530" cy="7018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047" y="120062"/>
            <a:ext cx="13062005" cy="1394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1969" y="1874378"/>
            <a:ext cx="16368394" cy="5309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5E5E5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mailto:elenamaria.dalsanto@its-ictpiemonte.it" TargetMode="Externa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4.png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6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5.png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9.png"/><Relationship Id="rId21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23.png"/><Relationship Id="rId2" Type="http://schemas.openxmlformats.org/officeDocument/2006/relationships/image" Target="../media/image128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97.png"/><Relationship Id="rId24" Type="http://schemas.openxmlformats.org/officeDocument/2006/relationships/image" Target="../media/image149.png"/><Relationship Id="rId5" Type="http://schemas.openxmlformats.org/officeDocument/2006/relationships/image" Target="../media/image131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29.png"/><Relationship Id="rId21" Type="http://schemas.openxmlformats.org/officeDocument/2006/relationships/image" Target="../media/image148.png"/><Relationship Id="rId7" Type="http://schemas.openxmlformats.org/officeDocument/2006/relationships/image" Target="../media/image133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8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8.png"/><Relationship Id="rId5" Type="http://schemas.openxmlformats.org/officeDocument/2006/relationships/image" Target="../media/image131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hyperlink" Target="http://www.avengers.com/" TargetMode="External"/><Relationship Id="rId18" Type="http://schemas.openxmlformats.org/officeDocument/2006/relationships/image" Target="../media/image165.png"/><Relationship Id="rId3" Type="http://schemas.openxmlformats.org/officeDocument/2006/relationships/image" Target="../media/image151.png"/><Relationship Id="rId21" Type="http://schemas.openxmlformats.org/officeDocument/2006/relationships/image" Target="../media/image14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image" Target="../media/image150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87.png"/><Relationship Id="rId18" Type="http://schemas.openxmlformats.org/officeDocument/2006/relationships/image" Target="../media/image191.png"/><Relationship Id="rId3" Type="http://schemas.openxmlformats.org/officeDocument/2006/relationships/image" Target="../media/image168.png"/><Relationship Id="rId21" Type="http://schemas.openxmlformats.org/officeDocument/2006/relationships/image" Target="../media/image194.png"/><Relationship Id="rId7" Type="http://schemas.openxmlformats.org/officeDocument/2006/relationships/image" Target="../media/image171.png"/><Relationship Id="rId12" Type="http://schemas.openxmlformats.org/officeDocument/2006/relationships/image" Target="../media/image186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2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5.png"/><Relationship Id="rId5" Type="http://schemas.openxmlformats.org/officeDocument/2006/relationships/image" Target="../media/image170.png"/><Relationship Id="rId15" Type="http://schemas.openxmlformats.org/officeDocument/2006/relationships/image" Target="../media/image189.png"/><Relationship Id="rId23" Type="http://schemas.openxmlformats.org/officeDocument/2006/relationships/image" Target="../media/image196.png"/><Relationship Id="rId10" Type="http://schemas.openxmlformats.org/officeDocument/2006/relationships/image" Target="../media/image184.png"/><Relationship Id="rId19" Type="http://schemas.openxmlformats.org/officeDocument/2006/relationships/image" Target="../media/image192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Relationship Id="rId14" Type="http://schemas.openxmlformats.org/officeDocument/2006/relationships/image" Target="../media/image188.png"/><Relationship Id="rId22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0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3.png"/><Relationship Id="rId21" Type="http://schemas.openxmlformats.org/officeDocument/2006/relationships/image" Target="../media/image206.png"/><Relationship Id="rId7" Type="http://schemas.openxmlformats.org/officeDocument/2006/relationships/image" Target="../media/image187.png"/><Relationship Id="rId12" Type="http://schemas.openxmlformats.org/officeDocument/2006/relationships/image" Target="../media/image199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9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8.png"/><Relationship Id="rId24" Type="http://schemas.openxmlformats.org/officeDocument/2006/relationships/image" Target="../media/image209.png"/><Relationship Id="rId32" Type="http://schemas.openxmlformats.org/officeDocument/2006/relationships/image" Target="../media/image217.png"/><Relationship Id="rId5" Type="http://schemas.openxmlformats.org/officeDocument/2006/relationships/image" Target="../media/image185.png"/><Relationship Id="rId15" Type="http://schemas.openxmlformats.org/officeDocument/2006/relationships/image" Target="../media/image178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76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4.png"/><Relationship Id="rId9" Type="http://schemas.openxmlformats.org/officeDocument/2006/relationships/image" Target="../media/image175.png"/><Relationship Id="rId14" Type="http://schemas.openxmlformats.org/officeDocument/2006/relationships/image" Target="../media/image201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0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3.png"/><Relationship Id="rId21" Type="http://schemas.openxmlformats.org/officeDocument/2006/relationships/image" Target="../media/image206.png"/><Relationship Id="rId7" Type="http://schemas.openxmlformats.org/officeDocument/2006/relationships/image" Target="../media/image187.png"/><Relationship Id="rId12" Type="http://schemas.openxmlformats.org/officeDocument/2006/relationships/image" Target="../media/image199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9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8.png"/><Relationship Id="rId24" Type="http://schemas.openxmlformats.org/officeDocument/2006/relationships/image" Target="../media/image209.png"/><Relationship Id="rId32" Type="http://schemas.openxmlformats.org/officeDocument/2006/relationships/image" Target="../media/image217.png"/><Relationship Id="rId5" Type="http://schemas.openxmlformats.org/officeDocument/2006/relationships/image" Target="../media/image185.png"/><Relationship Id="rId15" Type="http://schemas.openxmlformats.org/officeDocument/2006/relationships/image" Target="../media/image178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76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4.png"/><Relationship Id="rId9" Type="http://schemas.openxmlformats.org/officeDocument/2006/relationships/image" Target="../media/image175.png"/><Relationship Id="rId14" Type="http://schemas.openxmlformats.org/officeDocument/2006/relationships/image" Target="../media/image201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4.png"/><Relationship Id="rId26" Type="http://schemas.openxmlformats.org/officeDocument/2006/relationships/image" Target="../media/image202.png"/><Relationship Id="rId39" Type="http://schemas.openxmlformats.org/officeDocument/2006/relationships/image" Target="../media/image207.png"/><Relationship Id="rId21" Type="http://schemas.openxmlformats.org/officeDocument/2006/relationships/image" Target="../media/image187.png"/><Relationship Id="rId34" Type="http://schemas.openxmlformats.org/officeDocument/2006/relationships/image" Target="../media/image221.png"/><Relationship Id="rId42" Type="http://schemas.openxmlformats.org/officeDocument/2006/relationships/image" Target="../media/image210.png"/><Relationship Id="rId47" Type="http://schemas.openxmlformats.org/officeDocument/2006/relationships/image" Target="../media/image215.png"/><Relationship Id="rId50" Type="http://schemas.openxmlformats.org/officeDocument/2006/relationships/image" Target="../media/image217.png"/><Relationship Id="rId55" Type="http://schemas.openxmlformats.org/officeDocument/2006/relationships/image" Target="../media/image192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219.png"/><Relationship Id="rId33" Type="http://schemas.openxmlformats.org/officeDocument/2006/relationships/image" Target="../media/image203.png"/><Relationship Id="rId38" Type="http://schemas.openxmlformats.org/officeDocument/2006/relationships/image" Target="../media/image206.png"/><Relationship Id="rId46" Type="http://schemas.openxmlformats.org/officeDocument/2006/relationships/image" Target="../media/image2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0.png"/><Relationship Id="rId20" Type="http://schemas.openxmlformats.org/officeDocument/2006/relationships/image" Target="../media/image186.png"/><Relationship Id="rId29" Type="http://schemas.openxmlformats.org/officeDocument/2006/relationships/image" Target="../media/image198.png"/><Relationship Id="rId41" Type="http://schemas.openxmlformats.org/officeDocument/2006/relationships/image" Target="../media/image209.png"/><Relationship Id="rId5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75.png"/><Relationship Id="rId24" Type="http://schemas.openxmlformats.org/officeDocument/2006/relationships/image" Target="../media/image218.png"/><Relationship Id="rId32" Type="http://schemas.openxmlformats.org/officeDocument/2006/relationships/image" Target="../media/image201.png"/><Relationship Id="rId37" Type="http://schemas.openxmlformats.org/officeDocument/2006/relationships/image" Target="../media/image205.png"/><Relationship Id="rId40" Type="http://schemas.openxmlformats.org/officeDocument/2006/relationships/image" Target="../media/image208.png"/><Relationship Id="rId45" Type="http://schemas.openxmlformats.org/officeDocument/2006/relationships/image" Target="../media/image213.png"/><Relationship Id="rId53" Type="http://schemas.openxmlformats.org/officeDocument/2006/relationships/image" Target="../media/image190.png"/><Relationship Id="rId58" Type="http://schemas.openxmlformats.org/officeDocument/2006/relationships/image" Target="../media/image19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9.png"/><Relationship Id="rId28" Type="http://schemas.openxmlformats.org/officeDocument/2006/relationships/image" Target="../media/image197.png"/><Relationship Id="rId36" Type="http://schemas.openxmlformats.org/officeDocument/2006/relationships/image" Target="../media/image204.png"/><Relationship Id="rId49" Type="http://schemas.openxmlformats.org/officeDocument/2006/relationships/image" Target="../media/image222.png"/><Relationship Id="rId57" Type="http://schemas.openxmlformats.org/officeDocument/2006/relationships/image" Target="../media/image194.png"/><Relationship Id="rId10" Type="http://schemas.openxmlformats.org/officeDocument/2006/relationships/image" Target="../media/image174.png"/><Relationship Id="rId19" Type="http://schemas.openxmlformats.org/officeDocument/2006/relationships/image" Target="../media/image185.png"/><Relationship Id="rId31" Type="http://schemas.openxmlformats.org/officeDocument/2006/relationships/image" Target="../media/image200.png"/><Relationship Id="rId44" Type="http://schemas.openxmlformats.org/officeDocument/2006/relationships/image" Target="../media/image212.png"/><Relationship Id="rId52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8.png"/><Relationship Id="rId27" Type="http://schemas.openxmlformats.org/officeDocument/2006/relationships/image" Target="../media/image220.png"/><Relationship Id="rId30" Type="http://schemas.openxmlformats.org/officeDocument/2006/relationships/image" Target="../media/image199.png"/><Relationship Id="rId35" Type="http://schemas.openxmlformats.org/officeDocument/2006/relationships/image" Target="../media/image196.png"/><Relationship Id="rId43" Type="http://schemas.openxmlformats.org/officeDocument/2006/relationships/image" Target="../media/image211.png"/><Relationship Id="rId48" Type="http://schemas.openxmlformats.org/officeDocument/2006/relationships/image" Target="../media/image216.png"/><Relationship Id="rId56" Type="http://schemas.openxmlformats.org/officeDocument/2006/relationships/image" Target="../media/image193.png"/><Relationship Id="rId8" Type="http://schemas.openxmlformats.org/officeDocument/2006/relationships/image" Target="../media/image172.png"/><Relationship Id="rId51" Type="http://schemas.openxmlformats.org/officeDocument/2006/relationships/image" Target="../media/image223.png"/><Relationship Id="rId3" Type="http://schemas.openxmlformats.org/officeDocument/2006/relationships/image" Target="../media/image16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7.png"/><Relationship Id="rId26" Type="http://schemas.openxmlformats.org/officeDocument/2006/relationships/image" Target="../media/image199.png"/><Relationship Id="rId39" Type="http://schemas.openxmlformats.org/officeDocument/2006/relationships/image" Target="../media/image211.png"/><Relationship Id="rId21" Type="http://schemas.openxmlformats.org/officeDocument/2006/relationships/image" Target="../media/image226.png"/><Relationship Id="rId34" Type="http://schemas.openxmlformats.org/officeDocument/2006/relationships/image" Target="../media/image206.png"/><Relationship Id="rId42" Type="http://schemas.openxmlformats.org/officeDocument/2006/relationships/image" Target="../media/image214.png"/><Relationship Id="rId47" Type="http://schemas.openxmlformats.org/officeDocument/2006/relationships/image" Target="../media/image190.png"/><Relationship Id="rId50" Type="http://schemas.openxmlformats.org/officeDocument/2006/relationships/image" Target="../media/image231.png"/><Relationship Id="rId55" Type="http://schemas.openxmlformats.org/officeDocument/2006/relationships/image" Target="../media/image236.png"/><Relationship Id="rId63" Type="http://schemas.openxmlformats.org/officeDocument/2006/relationships/image" Target="../media/image244.png"/><Relationship Id="rId68" Type="http://schemas.openxmlformats.org/officeDocument/2006/relationships/image" Target="../media/image249.png"/><Relationship Id="rId7" Type="http://schemas.openxmlformats.org/officeDocument/2006/relationships/image" Target="../media/image174.png"/><Relationship Id="rId71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5.png"/><Relationship Id="rId29" Type="http://schemas.openxmlformats.org/officeDocument/2006/relationships/image" Target="../media/image202.png"/><Relationship Id="rId11" Type="http://schemas.openxmlformats.org/officeDocument/2006/relationships/image" Target="../media/image178.png"/><Relationship Id="rId24" Type="http://schemas.openxmlformats.org/officeDocument/2006/relationships/image" Target="../media/image197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2.png"/><Relationship Id="rId45" Type="http://schemas.openxmlformats.org/officeDocument/2006/relationships/image" Target="../media/image222.png"/><Relationship Id="rId53" Type="http://schemas.openxmlformats.org/officeDocument/2006/relationships/image" Target="../media/image234.png"/><Relationship Id="rId58" Type="http://schemas.openxmlformats.org/officeDocument/2006/relationships/image" Target="../media/image239.png"/><Relationship Id="rId66" Type="http://schemas.openxmlformats.org/officeDocument/2006/relationships/image" Target="../media/image247.png"/><Relationship Id="rId74" Type="http://schemas.openxmlformats.org/officeDocument/2006/relationships/image" Target="../media/image255.png"/><Relationship Id="rId5" Type="http://schemas.openxmlformats.org/officeDocument/2006/relationships/image" Target="../media/image172.png"/><Relationship Id="rId15" Type="http://schemas.openxmlformats.org/officeDocument/2006/relationships/image" Target="../media/image184.png"/><Relationship Id="rId23" Type="http://schemas.openxmlformats.org/officeDocument/2006/relationships/image" Target="../media/image228.png"/><Relationship Id="rId28" Type="http://schemas.openxmlformats.org/officeDocument/2006/relationships/image" Target="../media/image201.png"/><Relationship Id="rId36" Type="http://schemas.openxmlformats.org/officeDocument/2006/relationships/image" Target="../media/image208.png"/><Relationship Id="rId49" Type="http://schemas.openxmlformats.org/officeDocument/2006/relationships/image" Target="../media/image230.png"/><Relationship Id="rId57" Type="http://schemas.openxmlformats.org/officeDocument/2006/relationships/image" Target="../media/image238.png"/><Relationship Id="rId61" Type="http://schemas.openxmlformats.org/officeDocument/2006/relationships/image" Target="../media/image242.png"/><Relationship Id="rId10" Type="http://schemas.openxmlformats.org/officeDocument/2006/relationships/image" Target="../media/image177.png"/><Relationship Id="rId19" Type="http://schemas.openxmlformats.org/officeDocument/2006/relationships/image" Target="../media/image224.png"/><Relationship Id="rId31" Type="http://schemas.openxmlformats.org/officeDocument/2006/relationships/image" Target="../media/image221.png"/><Relationship Id="rId44" Type="http://schemas.openxmlformats.org/officeDocument/2006/relationships/image" Target="../media/image216.png"/><Relationship Id="rId52" Type="http://schemas.openxmlformats.org/officeDocument/2006/relationships/image" Target="../media/image233.png"/><Relationship Id="rId60" Type="http://schemas.openxmlformats.org/officeDocument/2006/relationships/image" Target="../media/image241.png"/><Relationship Id="rId65" Type="http://schemas.openxmlformats.org/officeDocument/2006/relationships/image" Target="../media/image246.png"/><Relationship Id="rId73" Type="http://schemas.openxmlformats.org/officeDocument/2006/relationships/image" Target="../media/image254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227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7.png"/><Relationship Id="rId43" Type="http://schemas.openxmlformats.org/officeDocument/2006/relationships/image" Target="../media/image215.png"/><Relationship Id="rId48" Type="http://schemas.openxmlformats.org/officeDocument/2006/relationships/image" Target="../media/image229.png"/><Relationship Id="rId56" Type="http://schemas.openxmlformats.org/officeDocument/2006/relationships/image" Target="../media/image237.png"/><Relationship Id="rId64" Type="http://schemas.openxmlformats.org/officeDocument/2006/relationships/image" Target="../media/image245.png"/><Relationship Id="rId69" Type="http://schemas.openxmlformats.org/officeDocument/2006/relationships/image" Target="../media/image250.png"/><Relationship Id="rId8" Type="http://schemas.openxmlformats.org/officeDocument/2006/relationships/image" Target="../media/image175.png"/><Relationship Id="rId51" Type="http://schemas.openxmlformats.org/officeDocument/2006/relationships/image" Target="../media/image232.png"/><Relationship Id="rId72" Type="http://schemas.openxmlformats.org/officeDocument/2006/relationships/image" Target="../media/image253.png"/><Relationship Id="rId3" Type="http://schemas.openxmlformats.org/officeDocument/2006/relationships/image" Target="../media/image183.png"/><Relationship Id="rId12" Type="http://schemas.openxmlformats.org/officeDocument/2006/relationships/image" Target="../media/image179.png"/><Relationship Id="rId17" Type="http://schemas.openxmlformats.org/officeDocument/2006/relationships/image" Target="../media/image186.png"/><Relationship Id="rId25" Type="http://schemas.openxmlformats.org/officeDocument/2006/relationships/image" Target="../media/image198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Relationship Id="rId46" Type="http://schemas.openxmlformats.org/officeDocument/2006/relationships/image" Target="../media/image217.png"/><Relationship Id="rId59" Type="http://schemas.openxmlformats.org/officeDocument/2006/relationships/image" Target="../media/image240.png"/><Relationship Id="rId67" Type="http://schemas.openxmlformats.org/officeDocument/2006/relationships/image" Target="../media/image248.png"/><Relationship Id="rId20" Type="http://schemas.openxmlformats.org/officeDocument/2006/relationships/image" Target="../media/image225.png"/><Relationship Id="rId41" Type="http://schemas.openxmlformats.org/officeDocument/2006/relationships/image" Target="../media/image213.png"/><Relationship Id="rId54" Type="http://schemas.openxmlformats.org/officeDocument/2006/relationships/image" Target="../media/image235.png"/><Relationship Id="rId62" Type="http://schemas.openxmlformats.org/officeDocument/2006/relationships/image" Target="../media/image243.png"/><Relationship Id="rId7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7.png"/><Relationship Id="rId26" Type="http://schemas.openxmlformats.org/officeDocument/2006/relationships/image" Target="../media/image230.png"/><Relationship Id="rId3" Type="http://schemas.openxmlformats.org/officeDocument/2006/relationships/image" Target="../media/image183.png"/><Relationship Id="rId21" Type="http://schemas.openxmlformats.org/officeDocument/2006/relationships/image" Target="../media/image226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6.png"/><Relationship Id="rId25" Type="http://schemas.openxmlformats.org/officeDocument/2006/relationships/image" Target="../media/image2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5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0.png"/><Relationship Id="rId5" Type="http://schemas.openxmlformats.org/officeDocument/2006/relationships/image" Target="../media/image172.png"/><Relationship Id="rId15" Type="http://schemas.openxmlformats.org/officeDocument/2006/relationships/image" Target="../media/image184.png"/><Relationship Id="rId23" Type="http://schemas.openxmlformats.org/officeDocument/2006/relationships/image" Target="../media/image228.png"/><Relationship Id="rId10" Type="http://schemas.openxmlformats.org/officeDocument/2006/relationships/image" Target="../media/image177.png"/><Relationship Id="rId19" Type="http://schemas.openxmlformats.org/officeDocument/2006/relationships/image" Target="../media/image224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2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7.png"/><Relationship Id="rId26" Type="http://schemas.openxmlformats.org/officeDocument/2006/relationships/image" Target="../media/image230.png"/><Relationship Id="rId3" Type="http://schemas.openxmlformats.org/officeDocument/2006/relationships/image" Target="../media/image183.png"/><Relationship Id="rId21" Type="http://schemas.openxmlformats.org/officeDocument/2006/relationships/image" Target="../media/image226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6.png"/><Relationship Id="rId25" Type="http://schemas.openxmlformats.org/officeDocument/2006/relationships/image" Target="../media/image2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5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0.png"/><Relationship Id="rId5" Type="http://schemas.openxmlformats.org/officeDocument/2006/relationships/image" Target="../media/image172.png"/><Relationship Id="rId15" Type="http://schemas.openxmlformats.org/officeDocument/2006/relationships/image" Target="../media/image184.png"/><Relationship Id="rId23" Type="http://schemas.openxmlformats.org/officeDocument/2006/relationships/image" Target="../media/image228.png"/><Relationship Id="rId10" Type="http://schemas.openxmlformats.org/officeDocument/2006/relationships/image" Target="../media/image177.png"/><Relationship Id="rId19" Type="http://schemas.openxmlformats.org/officeDocument/2006/relationships/image" Target="../media/image224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7.png"/><Relationship Id="rId21" Type="http://schemas.openxmlformats.org/officeDocument/2006/relationships/image" Target="../media/image186.png"/><Relationship Id="rId34" Type="http://schemas.openxmlformats.org/officeDocument/2006/relationships/image" Target="../media/image219.png"/><Relationship Id="rId42" Type="http://schemas.openxmlformats.org/officeDocument/2006/relationships/image" Target="../media/image203.png"/><Relationship Id="rId47" Type="http://schemas.openxmlformats.org/officeDocument/2006/relationships/image" Target="../media/image206.png"/><Relationship Id="rId50" Type="http://schemas.openxmlformats.org/officeDocument/2006/relationships/image" Target="../media/image209.png"/><Relationship Id="rId55" Type="http://schemas.openxmlformats.org/officeDocument/2006/relationships/image" Target="../media/image214.png"/><Relationship Id="rId63" Type="http://schemas.openxmlformats.org/officeDocument/2006/relationships/image" Target="../media/image191.png"/><Relationship Id="rId68" Type="http://schemas.openxmlformats.org/officeDocument/2006/relationships/image" Target="../media/image261.png"/><Relationship Id="rId76" Type="http://schemas.openxmlformats.org/officeDocument/2006/relationships/image" Target="../media/image233.png"/><Relationship Id="rId84" Type="http://schemas.openxmlformats.org/officeDocument/2006/relationships/image" Target="../media/image241.png"/><Relationship Id="rId89" Type="http://schemas.openxmlformats.org/officeDocument/2006/relationships/image" Target="../media/image246.png"/><Relationship Id="rId97" Type="http://schemas.openxmlformats.org/officeDocument/2006/relationships/image" Target="../media/image254.png"/><Relationship Id="rId7" Type="http://schemas.openxmlformats.org/officeDocument/2006/relationships/image" Target="../media/image183.png"/><Relationship Id="rId71" Type="http://schemas.openxmlformats.org/officeDocument/2006/relationships/image" Target="../media/image230.png"/><Relationship Id="rId92" Type="http://schemas.openxmlformats.org/officeDocument/2006/relationships/image" Target="../media/image249.png"/><Relationship Id="rId2" Type="http://schemas.openxmlformats.org/officeDocument/2006/relationships/image" Target="../media/image168.png"/><Relationship Id="rId16" Type="http://schemas.openxmlformats.org/officeDocument/2006/relationships/image" Target="../media/image179.png"/><Relationship Id="rId29" Type="http://schemas.openxmlformats.org/officeDocument/2006/relationships/image" Target="../media/image259.png"/><Relationship Id="rId11" Type="http://schemas.openxmlformats.org/officeDocument/2006/relationships/image" Target="../media/image174.png"/><Relationship Id="rId24" Type="http://schemas.openxmlformats.org/officeDocument/2006/relationships/image" Target="../media/image225.png"/><Relationship Id="rId32" Type="http://schemas.openxmlformats.org/officeDocument/2006/relationships/image" Target="../media/image189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45" Type="http://schemas.openxmlformats.org/officeDocument/2006/relationships/image" Target="../media/image204.png"/><Relationship Id="rId53" Type="http://schemas.openxmlformats.org/officeDocument/2006/relationships/image" Target="../media/image212.png"/><Relationship Id="rId58" Type="http://schemas.openxmlformats.org/officeDocument/2006/relationships/image" Target="../media/image222.png"/><Relationship Id="rId66" Type="http://schemas.openxmlformats.org/officeDocument/2006/relationships/image" Target="../media/image194.png"/><Relationship Id="rId74" Type="http://schemas.openxmlformats.org/officeDocument/2006/relationships/image" Target="../media/image231.png"/><Relationship Id="rId79" Type="http://schemas.openxmlformats.org/officeDocument/2006/relationships/image" Target="../media/image236.png"/><Relationship Id="rId87" Type="http://schemas.openxmlformats.org/officeDocument/2006/relationships/image" Target="../media/image244.png"/><Relationship Id="rId5" Type="http://schemas.openxmlformats.org/officeDocument/2006/relationships/image" Target="../media/image256.png"/><Relationship Id="rId61" Type="http://schemas.openxmlformats.org/officeDocument/2006/relationships/image" Target="../media/image182.png"/><Relationship Id="rId82" Type="http://schemas.openxmlformats.org/officeDocument/2006/relationships/image" Target="../media/image239.png"/><Relationship Id="rId90" Type="http://schemas.openxmlformats.org/officeDocument/2006/relationships/image" Target="../media/image247.png"/><Relationship Id="rId95" Type="http://schemas.openxmlformats.org/officeDocument/2006/relationships/image" Target="../media/image252.png"/><Relationship Id="rId19" Type="http://schemas.openxmlformats.org/officeDocument/2006/relationships/image" Target="../media/image184.png"/><Relationship Id="rId14" Type="http://schemas.openxmlformats.org/officeDocument/2006/relationships/image" Target="../media/image177.png"/><Relationship Id="rId22" Type="http://schemas.openxmlformats.org/officeDocument/2006/relationships/image" Target="../media/image187.png"/><Relationship Id="rId27" Type="http://schemas.openxmlformats.org/officeDocument/2006/relationships/image" Target="../media/image228.png"/><Relationship Id="rId30" Type="http://schemas.openxmlformats.org/officeDocument/2006/relationships/image" Target="../media/image260.png"/><Relationship Id="rId35" Type="http://schemas.openxmlformats.org/officeDocument/2006/relationships/image" Target="../media/image202.png"/><Relationship Id="rId43" Type="http://schemas.openxmlformats.org/officeDocument/2006/relationships/image" Target="../media/image221.png"/><Relationship Id="rId48" Type="http://schemas.openxmlformats.org/officeDocument/2006/relationships/image" Target="../media/image207.png"/><Relationship Id="rId56" Type="http://schemas.openxmlformats.org/officeDocument/2006/relationships/image" Target="../media/image215.png"/><Relationship Id="rId64" Type="http://schemas.openxmlformats.org/officeDocument/2006/relationships/image" Target="../media/image192.png"/><Relationship Id="rId69" Type="http://schemas.openxmlformats.org/officeDocument/2006/relationships/image" Target="../media/image262.png"/><Relationship Id="rId77" Type="http://schemas.openxmlformats.org/officeDocument/2006/relationships/image" Target="../media/image234.png"/><Relationship Id="rId8" Type="http://schemas.openxmlformats.org/officeDocument/2006/relationships/image" Target="../media/image171.png"/><Relationship Id="rId51" Type="http://schemas.openxmlformats.org/officeDocument/2006/relationships/image" Target="../media/image210.png"/><Relationship Id="rId72" Type="http://schemas.openxmlformats.org/officeDocument/2006/relationships/image" Target="../media/image263.png"/><Relationship Id="rId80" Type="http://schemas.openxmlformats.org/officeDocument/2006/relationships/image" Target="../media/image237.png"/><Relationship Id="rId85" Type="http://schemas.openxmlformats.org/officeDocument/2006/relationships/image" Target="../media/image242.png"/><Relationship Id="rId93" Type="http://schemas.openxmlformats.org/officeDocument/2006/relationships/image" Target="../media/image250.png"/><Relationship Id="rId98" Type="http://schemas.openxmlformats.org/officeDocument/2006/relationships/image" Target="../media/image255.png"/><Relationship Id="rId3" Type="http://schemas.openxmlformats.org/officeDocument/2006/relationships/image" Target="../media/image169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226.png"/><Relationship Id="rId33" Type="http://schemas.openxmlformats.org/officeDocument/2006/relationships/image" Target="../media/image218.png"/><Relationship Id="rId38" Type="http://schemas.openxmlformats.org/officeDocument/2006/relationships/image" Target="../media/image198.png"/><Relationship Id="rId46" Type="http://schemas.openxmlformats.org/officeDocument/2006/relationships/image" Target="../media/image205.png"/><Relationship Id="rId59" Type="http://schemas.openxmlformats.org/officeDocument/2006/relationships/image" Target="../media/image217.png"/><Relationship Id="rId67" Type="http://schemas.openxmlformats.org/officeDocument/2006/relationships/image" Target="../media/image195.png"/><Relationship Id="rId20" Type="http://schemas.openxmlformats.org/officeDocument/2006/relationships/image" Target="../media/image185.png"/><Relationship Id="rId41" Type="http://schemas.openxmlformats.org/officeDocument/2006/relationships/image" Target="../media/image201.png"/><Relationship Id="rId54" Type="http://schemas.openxmlformats.org/officeDocument/2006/relationships/image" Target="../media/image213.png"/><Relationship Id="rId62" Type="http://schemas.openxmlformats.org/officeDocument/2006/relationships/image" Target="../media/image190.png"/><Relationship Id="rId70" Type="http://schemas.openxmlformats.org/officeDocument/2006/relationships/image" Target="../media/image229.png"/><Relationship Id="rId75" Type="http://schemas.openxmlformats.org/officeDocument/2006/relationships/image" Target="../media/image232.png"/><Relationship Id="rId83" Type="http://schemas.openxmlformats.org/officeDocument/2006/relationships/image" Target="../media/image240.png"/><Relationship Id="rId88" Type="http://schemas.openxmlformats.org/officeDocument/2006/relationships/image" Target="../media/image245.png"/><Relationship Id="rId91" Type="http://schemas.openxmlformats.org/officeDocument/2006/relationships/image" Target="../media/image248.png"/><Relationship Id="rId96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5" Type="http://schemas.openxmlformats.org/officeDocument/2006/relationships/image" Target="../media/image178.png"/><Relationship Id="rId23" Type="http://schemas.openxmlformats.org/officeDocument/2006/relationships/image" Target="../media/image224.png"/><Relationship Id="rId28" Type="http://schemas.openxmlformats.org/officeDocument/2006/relationships/image" Target="../media/image258.png"/><Relationship Id="rId36" Type="http://schemas.openxmlformats.org/officeDocument/2006/relationships/image" Target="../media/image220.png"/><Relationship Id="rId49" Type="http://schemas.openxmlformats.org/officeDocument/2006/relationships/image" Target="../media/image208.png"/><Relationship Id="rId57" Type="http://schemas.openxmlformats.org/officeDocument/2006/relationships/image" Target="../media/image216.png"/><Relationship Id="rId10" Type="http://schemas.openxmlformats.org/officeDocument/2006/relationships/image" Target="../media/image173.png"/><Relationship Id="rId31" Type="http://schemas.openxmlformats.org/officeDocument/2006/relationships/image" Target="../media/image188.png"/><Relationship Id="rId44" Type="http://schemas.openxmlformats.org/officeDocument/2006/relationships/image" Target="../media/image196.png"/><Relationship Id="rId52" Type="http://schemas.openxmlformats.org/officeDocument/2006/relationships/image" Target="../media/image211.png"/><Relationship Id="rId60" Type="http://schemas.openxmlformats.org/officeDocument/2006/relationships/image" Target="../media/image223.png"/><Relationship Id="rId65" Type="http://schemas.openxmlformats.org/officeDocument/2006/relationships/image" Target="../media/image193.png"/><Relationship Id="rId73" Type="http://schemas.openxmlformats.org/officeDocument/2006/relationships/image" Target="../media/image264.png"/><Relationship Id="rId78" Type="http://schemas.openxmlformats.org/officeDocument/2006/relationships/image" Target="../media/image235.png"/><Relationship Id="rId81" Type="http://schemas.openxmlformats.org/officeDocument/2006/relationships/image" Target="../media/image238.png"/><Relationship Id="rId86" Type="http://schemas.openxmlformats.org/officeDocument/2006/relationships/image" Target="../media/image243.png"/><Relationship Id="rId94" Type="http://schemas.openxmlformats.org/officeDocument/2006/relationships/image" Target="../media/image251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9" Type="http://schemas.openxmlformats.org/officeDocument/2006/relationships/image" Target="../media/image1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4.png"/><Relationship Id="rId7" Type="http://schemas.openxmlformats.org/officeDocument/2006/relationships/image" Target="../media/image26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39" Type="http://schemas.openxmlformats.org/officeDocument/2006/relationships/image" Target="../media/image314.png"/><Relationship Id="rId21" Type="http://schemas.openxmlformats.org/officeDocument/2006/relationships/image" Target="../media/image296.png"/><Relationship Id="rId34" Type="http://schemas.openxmlformats.org/officeDocument/2006/relationships/image" Target="../media/image309.png"/><Relationship Id="rId42" Type="http://schemas.openxmlformats.org/officeDocument/2006/relationships/image" Target="../media/image317.png"/><Relationship Id="rId47" Type="http://schemas.openxmlformats.org/officeDocument/2006/relationships/image" Target="../media/image322.png"/><Relationship Id="rId50" Type="http://schemas.openxmlformats.org/officeDocument/2006/relationships/image" Target="../media/image325.png"/><Relationship Id="rId55" Type="http://schemas.openxmlformats.org/officeDocument/2006/relationships/image" Target="../media/image330.png"/><Relationship Id="rId63" Type="http://schemas.openxmlformats.org/officeDocument/2006/relationships/image" Target="../media/image338.png"/><Relationship Id="rId68" Type="http://schemas.openxmlformats.org/officeDocument/2006/relationships/image" Target="../media/image343.png"/><Relationship Id="rId76" Type="http://schemas.openxmlformats.org/officeDocument/2006/relationships/image" Target="../media/image350.png"/><Relationship Id="rId84" Type="http://schemas.openxmlformats.org/officeDocument/2006/relationships/image" Target="../media/image358.png"/><Relationship Id="rId7" Type="http://schemas.openxmlformats.org/officeDocument/2006/relationships/image" Target="../media/image283.png"/><Relationship Id="rId71" Type="http://schemas.openxmlformats.org/officeDocument/2006/relationships/image" Target="../media/image346.png"/><Relationship Id="rId2" Type="http://schemas.openxmlformats.org/officeDocument/2006/relationships/image" Target="../media/image278.png"/><Relationship Id="rId16" Type="http://schemas.openxmlformats.org/officeDocument/2006/relationships/image" Target="../media/image291.png"/><Relationship Id="rId29" Type="http://schemas.openxmlformats.org/officeDocument/2006/relationships/image" Target="../media/image304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45" Type="http://schemas.openxmlformats.org/officeDocument/2006/relationships/image" Target="../media/image320.png"/><Relationship Id="rId53" Type="http://schemas.openxmlformats.org/officeDocument/2006/relationships/image" Target="../media/image328.png"/><Relationship Id="rId58" Type="http://schemas.openxmlformats.org/officeDocument/2006/relationships/image" Target="../media/image333.png"/><Relationship Id="rId66" Type="http://schemas.openxmlformats.org/officeDocument/2006/relationships/image" Target="../media/image341.png"/><Relationship Id="rId74" Type="http://schemas.openxmlformats.org/officeDocument/2006/relationships/image" Target="../media/image349.png"/><Relationship Id="rId79" Type="http://schemas.openxmlformats.org/officeDocument/2006/relationships/image" Target="../media/image353.png"/><Relationship Id="rId5" Type="http://schemas.openxmlformats.org/officeDocument/2006/relationships/image" Target="../media/image281.png"/><Relationship Id="rId61" Type="http://schemas.openxmlformats.org/officeDocument/2006/relationships/image" Target="../media/image336.png"/><Relationship Id="rId82" Type="http://schemas.openxmlformats.org/officeDocument/2006/relationships/image" Target="../media/image356.png"/><Relationship Id="rId19" Type="http://schemas.openxmlformats.org/officeDocument/2006/relationships/image" Target="../media/image294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43" Type="http://schemas.openxmlformats.org/officeDocument/2006/relationships/image" Target="../media/image318.png"/><Relationship Id="rId48" Type="http://schemas.openxmlformats.org/officeDocument/2006/relationships/image" Target="../media/image323.png"/><Relationship Id="rId56" Type="http://schemas.openxmlformats.org/officeDocument/2006/relationships/image" Target="../media/image331.png"/><Relationship Id="rId64" Type="http://schemas.openxmlformats.org/officeDocument/2006/relationships/image" Target="../media/image339.png"/><Relationship Id="rId69" Type="http://schemas.openxmlformats.org/officeDocument/2006/relationships/image" Target="../media/image344.png"/><Relationship Id="rId77" Type="http://schemas.openxmlformats.org/officeDocument/2006/relationships/image" Target="../media/image351.png"/><Relationship Id="rId8" Type="http://schemas.openxmlformats.org/officeDocument/2006/relationships/image" Target="../media/image284.png"/><Relationship Id="rId51" Type="http://schemas.openxmlformats.org/officeDocument/2006/relationships/image" Target="../media/image326.png"/><Relationship Id="rId72" Type="http://schemas.openxmlformats.org/officeDocument/2006/relationships/image" Target="../media/image347.png"/><Relationship Id="rId80" Type="http://schemas.openxmlformats.org/officeDocument/2006/relationships/image" Target="../media/image354.png"/><Relationship Id="rId85" Type="http://schemas.openxmlformats.org/officeDocument/2006/relationships/image" Target="../media/image359.png"/><Relationship Id="rId3" Type="http://schemas.openxmlformats.org/officeDocument/2006/relationships/image" Target="../media/image279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38" Type="http://schemas.openxmlformats.org/officeDocument/2006/relationships/image" Target="../media/image313.png"/><Relationship Id="rId46" Type="http://schemas.openxmlformats.org/officeDocument/2006/relationships/image" Target="../media/image321.png"/><Relationship Id="rId59" Type="http://schemas.openxmlformats.org/officeDocument/2006/relationships/image" Target="../media/image334.png"/><Relationship Id="rId67" Type="http://schemas.openxmlformats.org/officeDocument/2006/relationships/image" Target="../media/image342.png"/><Relationship Id="rId20" Type="http://schemas.openxmlformats.org/officeDocument/2006/relationships/image" Target="../media/image295.png"/><Relationship Id="rId41" Type="http://schemas.openxmlformats.org/officeDocument/2006/relationships/image" Target="../media/image316.png"/><Relationship Id="rId54" Type="http://schemas.openxmlformats.org/officeDocument/2006/relationships/image" Target="../media/image329.png"/><Relationship Id="rId62" Type="http://schemas.openxmlformats.org/officeDocument/2006/relationships/image" Target="../media/image337.png"/><Relationship Id="rId70" Type="http://schemas.openxmlformats.org/officeDocument/2006/relationships/image" Target="../media/image345.png"/><Relationship Id="rId75" Type="http://schemas.openxmlformats.org/officeDocument/2006/relationships/image" Target="../media/image52.png"/><Relationship Id="rId83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49" Type="http://schemas.openxmlformats.org/officeDocument/2006/relationships/image" Target="../media/image324.png"/><Relationship Id="rId57" Type="http://schemas.openxmlformats.org/officeDocument/2006/relationships/image" Target="../media/image332.png"/><Relationship Id="rId10" Type="http://schemas.openxmlformats.org/officeDocument/2006/relationships/image" Target="../media/image84.png"/><Relationship Id="rId31" Type="http://schemas.openxmlformats.org/officeDocument/2006/relationships/image" Target="../media/image306.png"/><Relationship Id="rId44" Type="http://schemas.openxmlformats.org/officeDocument/2006/relationships/image" Target="../media/image319.png"/><Relationship Id="rId52" Type="http://schemas.openxmlformats.org/officeDocument/2006/relationships/image" Target="../media/image327.png"/><Relationship Id="rId60" Type="http://schemas.openxmlformats.org/officeDocument/2006/relationships/image" Target="../media/image335.png"/><Relationship Id="rId65" Type="http://schemas.openxmlformats.org/officeDocument/2006/relationships/image" Target="../media/image340.png"/><Relationship Id="rId73" Type="http://schemas.openxmlformats.org/officeDocument/2006/relationships/image" Target="../media/image348.png"/><Relationship Id="rId78" Type="http://schemas.openxmlformats.org/officeDocument/2006/relationships/image" Target="../media/image352.png"/><Relationship Id="rId81" Type="http://schemas.openxmlformats.org/officeDocument/2006/relationships/image" Target="../media/image355.png"/><Relationship Id="rId86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5.png"/><Relationship Id="rId39" Type="http://schemas.openxmlformats.org/officeDocument/2006/relationships/image" Target="../media/image393.png"/><Relationship Id="rId21" Type="http://schemas.openxmlformats.org/officeDocument/2006/relationships/image" Target="../media/image381.png"/><Relationship Id="rId34" Type="http://schemas.openxmlformats.org/officeDocument/2006/relationships/image" Target="../media/image388.png"/><Relationship Id="rId42" Type="http://schemas.openxmlformats.org/officeDocument/2006/relationships/image" Target="../media/image396.png"/><Relationship Id="rId47" Type="http://schemas.openxmlformats.org/officeDocument/2006/relationships/image" Target="../media/image401.png"/><Relationship Id="rId50" Type="http://schemas.openxmlformats.org/officeDocument/2006/relationships/image" Target="../media/image404.png"/><Relationship Id="rId55" Type="http://schemas.openxmlformats.org/officeDocument/2006/relationships/image" Target="../media/image409.png"/><Relationship Id="rId63" Type="http://schemas.openxmlformats.org/officeDocument/2006/relationships/image" Target="../media/image417.png"/><Relationship Id="rId68" Type="http://schemas.openxmlformats.org/officeDocument/2006/relationships/image" Target="../media/image422.png"/><Relationship Id="rId76" Type="http://schemas.openxmlformats.org/officeDocument/2006/relationships/image" Target="../media/image430.png"/><Relationship Id="rId7" Type="http://schemas.openxmlformats.org/officeDocument/2006/relationships/image" Target="../media/image367.png"/><Relationship Id="rId71" Type="http://schemas.openxmlformats.org/officeDocument/2006/relationships/image" Target="../media/image425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185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183.png"/><Relationship Id="rId37" Type="http://schemas.openxmlformats.org/officeDocument/2006/relationships/image" Target="../media/image391.png"/><Relationship Id="rId40" Type="http://schemas.openxmlformats.org/officeDocument/2006/relationships/image" Target="../media/image394.png"/><Relationship Id="rId45" Type="http://schemas.openxmlformats.org/officeDocument/2006/relationships/image" Target="../media/image399.png"/><Relationship Id="rId53" Type="http://schemas.openxmlformats.org/officeDocument/2006/relationships/image" Target="../media/image407.png"/><Relationship Id="rId58" Type="http://schemas.openxmlformats.org/officeDocument/2006/relationships/image" Target="../media/image412.png"/><Relationship Id="rId66" Type="http://schemas.openxmlformats.org/officeDocument/2006/relationships/image" Target="../media/image420.png"/><Relationship Id="rId74" Type="http://schemas.openxmlformats.org/officeDocument/2006/relationships/image" Target="../media/image428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7.png"/><Relationship Id="rId36" Type="http://schemas.openxmlformats.org/officeDocument/2006/relationships/image" Target="../media/image390.png"/><Relationship Id="rId49" Type="http://schemas.openxmlformats.org/officeDocument/2006/relationships/image" Target="../media/image403.png"/><Relationship Id="rId57" Type="http://schemas.openxmlformats.org/officeDocument/2006/relationships/image" Target="../media/image411.png"/><Relationship Id="rId61" Type="http://schemas.openxmlformats.org/officeDocument/2006/relationships/image" Target="../media/image415.png"/><Relationship Id="rId10" Type="http://schemas.openxmlformats.org/officeDocument/2006/relationships/image" Target="../media/image370.png"/><Relationship Id="rId19" Type="http://schemas.openxmlformats.org/officeDocument/2006/relationships/image" Target="../media/image379.png"/><Relationship Id="rId31" Type="http://schemas.openxmlformats.org/officeDocument/2006/relationships/image" Target="../media/image186.png"/><Relationship Id="rId44" Type="http://schemas.openxmlformats.org/officeDocument/2006/relationships/image" Target="../media/image398.png"/><Relationship Id="rId52" Type="http://schemas.openxmlformats.org/officeDocument/2006/relationships/image" Target="../media/image406.png"/><Relationship Id="rId60" Type="http://schemas.openxmlformats.org/officeDocument/2006/relationships/image" Target="../media/image414.png"/><Relationship Id="rId65" Type="http://schemas.openxmlformats.org/officeDocument/2006/relationships/image" Target="../media/image419.png"/><Relationship Id="rId73" Type="http://schemas.openxmlformats.org/officeDocument/2006/relationships/image" Target="../media/image427.png"/><Relationship Id="rId78" Type="http://schemas.openxmlformats.org/officeDocument/2006/relationships/image" Target="../media/image432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6.png"/><Relationship Id="rId30" Type="http://schemas.openxmlformats.org/officeDocument/2006/relationships/image" Target="../media/image187.png"/><Relationship Id="rId35" Type="http://schemas.openxmlformats.org/officeDocument/2006/relationships/image" Target="../media/image389.png"/><Relationship Id="rId43" Type="http://schemas.openxmlformats.org/officeDocument/2006/relationships/image" Target="../media/image397.png"/><Relationship Id="rId48" Type="http://schemas.openxmlformats.org/officeDocument/2006/relationships/image" Target="../media/image402.png"/><Relationship Id="rId56" Type="http://schemas.openxmlformats.org/officeDocument/2006/relationships/image" Target="../media/image410.png"/><Relationship Id="rId64" Type="http://schemas.openxmlformats.org/officeDocument/2006/relationships/image" Target="../media/image418.png"/><Relationship Id="rId69" Type="http://schemas.openxmlformats.org/officeDocument/2006/relationships/image" Target="../media/image423.png"/><Relationship Id="rId77" Type="http://schemas.openxmlformats.org/officeDocument/2006/relationships/image" Target="../media/image431.png"/><Relationship Id="rId8" Type="http://schemas.openxmlformats.org/officeDocument/2006/relationships/image" Target="../media/image368.png"/><Relationship Id="rId51" Type="http://schemas.openxmlformats.org/officeDocument/2006/relationships/image" Target="../media/image405.png"/><Relationship Id="rId72" Type="http://schemas.openxmlformats.org/officeDocument/2006/relationships/image" Target="../media/image426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184.png"/><Relationship Id="rId33" Type="http://schemas.openxmlformats.org/officeDocument/2006/relationships/image" Target="../media/image169.png"/><Relationship Id="rId38" Type="http://schemas.openxmlformats.org/officeDocument/2006/relationships/image" Target="../media/image392.png"/><Relationship Id="rId46" Type="http://schemas.openxmlformats.org/officeDocument/2006/relationships/image" Target="../media/image400.png"/><Relationship Id="rId59" Type="http://schemas.openxmlformats.org/officeDocument/2006/relationships/image" Target="../media/image413.png"/><Relationship Id="rId67" Type="http://schemas.openxmlformats.org/officeDocument/2006/relationships/image" Target="../media/image421.png"/><Relationship Id="rId20" Type="http://schemas.openxmlformats.org/officeDocument/2006/relationships/image" Target="../media/image380.png"/><Relationship Id="rId41" Type="http://schemas.openxmlformats.org/officeDocument/2006/relationships/image" Target="../media/image395.png"/><Relationship Id="rId54" Type="http://schemas.openxmlformats.org/officeDocument/2006/relationships/image" Target="../media/image408.png"/><Relationship Id="rId62" Type="http://schemas.openxmlformats.org/officeDocument/2006/relationships/image" Target="../media/image416.png"/><Relationship Id="rId70" Type="http://schemas.openxmlformats.org/officeDocument/2006/relationships/image" Target="../media/image424.png"/><Relationship Id="rId75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472.png"/><Relationship Id="rId39" Type="http://schemas.openxmlformats.org/officeDocument/2006/relationships/image" Target="../media/image485.png"/><Relationship Id="rId3" Type="http://schemas.openxmlformats.org/officeDocument/2006/relationships/image" Target="../media/image449.png"/><Relationship Id="rId21" Type="http://schemas.openxmlformats.org/officeDocument/2006/relationships/image" Target="../media/image467.png"/><Relationship Id="rId34" Type="http://schemas.openxmlformats.org/officeDocument/2006/relationships/image" Target="../media/image480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84.png"/><Relationship Id="rId2" Type="http://schemas.openxmlformats.org/officeDocument/2006/relationships/image" Target="../media/image448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83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2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31" Type="http://schemas.openxmlformats.org/officeDocument/2006/relationships/image" Target="../media/image477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hyperlink" Target="https://exampl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10" Type="http://schemas.openxmlformats.org/officeDocument/2006/relationships/image" Target="../media/image501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jpe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" y="398"/>
            <a:ext cx="20102688" cy="113077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8058" y="4869016"/>
            <a:ext cx="5978455" cy="54444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48488" y="4680142"/>
            <a:ext cx="6007948" cy="82988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99">
              <a:lnSpc>
                <a:spcPct val="100000"/>
              </a:lnSpc>
              <a:spcBef>
                <a:spcPts val="125"/>
              </a:spcBef>
            </a:pPr>
            <a:r>
              <a:rPr sz="5250" b="0" spc="-374" dirty="0">
                <a:latin typeface="Microsoft Sans Serif"/>
                <a:cs typeface="Microsoft Sans Serif"/>
              </a:rPr>
              <a:t>S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59" dirty="0">
                <a:latin typeface="Microsoft Sans Serif"/>
                <a:cs typeface="Microsoft Sans Serif"/>
              </a:rPr>
              <a:t>c</a:t>
            </a:r>
            <a:r>
              <a:rPr sz="5250" b="0" spc="-69" dirty="0">
                <a:latin typeface="Microsoft Sans Serif"/>
                <a:cs typeface="Microsoft Sans Serif"/>
              </a:rPr>
              <a:t>u</a:t>
            </a:r>
            <a:r>
              <a:rPr sz="5250" b="0" spc="-254" dirty="0">
                <a:latin typeface="Microsoft Sans Serif"/>
                <a:cs typeface="Microsoft Sans Serif"/>
              </a:rPr>
              <a:t>r</a:t>
            </a:r>
            <a:r>
              <a:rPr sz="5250" b="0" spc="-219" dirty="0">
                <a:latin typeface="Microsoft Sans Serif"/>
                <a:cs typeface="Microsoft Sans Serif"/>
              </a:rPr>
              <a:t>e</a:t>
            </a:r>
            <a:r>
              <a:rPr sz="5250" b="0" spc="-160" dirty="0">
                <a:latin typeface="Microsoft Sans Serif"/>
                <a:cs typeface="Microsoft Sans Serif"/>
              </a:rPr>
              <a:t>zz</a:t>
            </a:r>
            <a:r>
              <a:rPr sz="5250" b="0" spc="-275" dirty="0">
                <a:latin typeface="Microsoft Sans Serif"/>
                <a:cs typeface="Microsoft Sans Serif"/>
              </a:rPr>
              <a:t>a</a:t>
            </a:r>
            <a:r>
              <a:rPr sz="5250" b="0" spc="-315" dirty="0">
                <a:latin typeface="Microsoft Sans Serif"/>
                <a:cs typeface="Microsoft Sans Serif"/>
              </a:rPr>
              <a:t> 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40" dirty="0">
                <a:latin typeface="Microsoft Sans Serif"/>
                <a:cs typeface="Microsoft Sans Serif"/>
              </a:rPr>
              <a:t>n</a:t>
            </a:r>
            <a:r>
              <a:rPr sz="5250" b="0" spc="10" dirty="0">
                <a:latin typeface="Microsoft Sans Serif"/>
                <a:cs typeface="Microsoft Sans Serif"/>
              </a:rPr>
              <a:t>f</a:t>
            </a:r>
            <a:r>
              <a:rPr sz="5250" b="0" spc="-120" dirty="0">
                <a:latin typeface="Microsoft Sans Serif"/>
                <a:cs typeface="Microsoft Sans Serif"/>
              </a:rPr>
              <a:t>o</a:t>
            </a:r>
            <a:r>
              <a:rPr sz="5250" b="0" spc="-125" dirty="0">
                <a:latin typeface="Microsoft Sans Serif"/>
                <a:cs typeface="Microsoft Sans Serif"/>
              </a:rPr>
              <a:t>r</a:t>
            </a:r>
            <a:r>
              <a:rPr sz="5250" b="0" spc="-140" dirty="0">
                <a:latin typeface="Microsoft Sans Serif"/>
                <a:cs typeface="Microsoft Sans Serif"/>
              </a:rPr>
              <a:t>m</a:t>
            </a:r>
            <a:r>
              <a:rPr sz="5250" b="0" spc="-69" dirty="0">
                <a:latin typeface="Microsoft Sans Serif"/>
                <a:cs typeface="Microsoft Sans Serif"/>
              </a:rPr>
              <a:t>at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30" dirty="0">
                <a:latin typeface="Microsoft Sans Serif"/>
                <a:cs typeface="Microsoft Sans Serif"/>
              </a:rPr>
              <a:t>ca</a:t>
            </a:r>
            <a:endParaRPr sz="5250">
              <a:latin typeface="Microsoft Sans Serif"/>
              <a:cs typeface="Microsoft Sans Serif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DDBD885B-2DD1-1861-6416-BEC31D0F56E9}"/>
              </a:ext>
            </a:extLst>
          </p:cNvPr>
          <p:cNvSpPr txBox="1"/>
          <p:nvPr/>
        </p:nvSpPr>
        <p:spPr>
          <a:xfrm>
            <a:off x="6984551" y="6362513"/>
            <a:ext cx="6134994" cy="13310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99" algn="ctr">
              <a:lnSpc>
                <a:spcPct val="100000"/>
              </a:lnSpc>
              <a:tabLst>
                <a:tab pos="4845460" algn="l"/>
              </a:tabLst>
            </a:pPr>
            <a:r>
              <a:rPr lang="it-IT" sz="4249" u="heavy" spc="-4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Microsoft Sans Serif"/>
                <a:cs typeface="Microsoft Sans Serif"/>
              </a:rPr>
              <a:t>Elena Maria Dal Santo</a:t>
            </a:r>
          </a:p>
          <a:p>
            <a:pPr marL="35559" algn="ctr">
              <a:lnSpc>
                <a:spcPct val="100000"/>
              </a:lnSpc>
              <a:spcBef>
                <a:spcPts val="1764"/>
              </a:spcBef>
            </a:pPr>
            <a:r>
              <a:rPr lang="it-IT" sz="2800" spc="-54" dirty="0">
                <a:solidFill>
                  <a:srgbClr val="5E5E5E"/>
                </a:solidFill>
                <a:latin typeface="Microsoft Sans Serif"/>
                <a:cs typeface="Microsoft Sans Serif"/>
                <a:hlinkClick r:id="rId5"/>
              </a:rPr>
              <a:t>elenamaria.dalsanto@its-ictpiemonte.it</a:t>
            </a:r>
            <a:r>
              <a:rPr lang="it-IT" sz="2800" spc="-5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endParaRPr lang="it-IT" sz="2800" dirty="0">
              <a:latin typeface="Microsoft Sans Serif"/>
              <a:cs typeface="Microsoft Sans Serif"/>
            </a:endParaRPr>
          </a:p>
        </p:txBody>
      </p:sp>
      <p:sp>
        <p:nvSpPr>
          <p:cNvPr id="5" name="CasellaDiTesto 2">
            <a:extLst>
              <a:ext uri="{FF2B5EF4-FFF2-40B4-BE49-F238E27FC236}">
                <a16:creationId xmlns:a16="http://schemas.microsoft.com/office/drawing/2014/main" id="{F0332349-B4B8-6A83-A48B-58AA4904778F}"/>
              </a:ext>
            </a:extLst>
          </p:cNvPr>
          <p:cNvSpPr txBox="1"/>
          <p:nvPr/>
        </p:nvSpPr>
        <p:spPr>
          <a:xfrm>
            <a:off x="1542019" y="2811558"/>
            <a:ext cx="17020052" cy="1631216"/>
          </a:xfrm>
          <a:prstGeom prst="rect">
            <a:avLst/>
          </a:prstGeom>
          <a:noFill/>
          <a:scene3d>
            <a:camera prst="orthographicFront"/>
            <a:lightRig rig="sunset" dir="t">
              <a:rot lat="0" lon="0" rev="0"/>
            </a:lightRig>
          </a:scene3d>
          <a:sp3d extrusionH="304800" prstMaterial="matte">
            <a:bevelB w="317500"/>
            <a:extrusionClr>
              <a:schemeClr val="accent2">
                <a:lumMod val="60000"/>
                <a:lumOff val="40000"/>
              </a:schemeClr>
            </a:extrusionClr>
            <a:contourClr>
              <a:srgbClr val="00B050"/>
            </a:contourClr>
          </a:sp3d>
        </p:spPr>
        <p:txBody>
          <a:bodyPr wrap="square" rtlCol="0">
            <a:spAutoFit/>
            <a:sp3d extrusionH="50800" contourW="50800" prstMaterial="plastic">
              <a:bevelT w="50800"/>
              <a:bevelB w="50800"/>
            </a:sp3d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0" dirty="0">
                <a:solidFill>
                  <a:schemeClr val="accent5"/>
                </a:solidFill>
              </a:rPr>
              <a:t>CERTIFICATI DIGITALI E HASHING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CDCA24-AC92-E316-7BB3-047424F9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623" y="8622556"/>
            <a:ext cx="3266845" cy="17905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5533D8-D79C-AD98-E2BA-5C7898C8E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97" y="1065535"/>
            <a:ext cx="13963096" cy="12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1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ttle salt Little pepper - SaltBae or Salt Bae | Make a Meme">
            <a:extLst>
              <a:ext uri="{FF2B5EF4-FFF2-40B4-BE49-F238E27FC236}">
                <a16:creationId xmlns:a16="http://schemas.microsoft.com/office/drawing/2014/main" id="{2B8F3C63-F2FC-F323-BAF7-F86E7E0C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450" y="2378075"/>
            <a:ext cx="6553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6B1ED8-A5BA-B410-1850-2CD3D77C25B4}"/>
              </a:ext>
            </a:extLst>
          </p:cNvPr>
          <p:cNvSpPr txBox="1"/>
          <p:nvPr/>
        </p:nvSpPr>
        <p:spPr>
          <a:xfrm>
            <a:off x="1974850" y="1822857"/>
            <a:ext cx="8077200" cy="8294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Ipotizziamo un attacco hacker. Il nemico riesce a clonare tutto il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Google, e ha quindi accesso agli hash delle nostre password. </a:t>
            </a: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 un attacco di forza bruta, il nemico inizia a confrontare gli hash delle parole con quelli rubati (attacco a dizionario), fino a trovare la nostra password.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evitare questo tipo di attacco possiamo ‘’condire’’ il nostro hash con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SALT e PEPPER</a:t>
            </a:r>
          </a:p>
        </p:txBody>
      </p:sp>
    </p:spTree>
    <p:extLst>
      <p:ext uri="{BB962C8B-B14F-4D97-AF65-F5344CB8AC3E}">
        <p14:creationId xmlns:p14="http://schemas.microsoft.com/office/powerpoint/2010/main" val="200747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6B1ED8-A5BA-B410-1850-2CD3D77C25B4}"/>
              </a:ext>
            </a:extLst>
          </p:cNvPr>
          <p:cNvSpPr txBox="1"/>
          <p:nvPr/>
        </p:nvSpPr>
        <p:spPr>
          <a:xfrm>
            <a:off x="1212850" y="1372640"/>
            <a:ext cx="11277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>
                <a:solidFill>
                  <a:srgbClr val="E51B8E"/>
                </a:solidFill>
              </a:rPr>
              <a:t>SALT</a:t>
            </a:r>
          </a:p>
          <a:p>
            <a:pPr algn="ctr"/>
            <a:endParaRPr lang="it-IT" sz="4100" dirty="0">
              <a:solidFill>
                <a:srgbClr val="E51B8E"/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Sequenza casuale di bit, utilizzata insieme a una password come input di una funzione hash.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salt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diverso viene generato per ogni password, e viene salvato insieme all’output della funzione hash.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35EA32-B131-0F57-B500-F6D3CA89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650" y="2865718"/>
            <a:ext cx="5851829" cy="278895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86033B-2E22-AE51-6C21-27B630F4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6" y="7483475"/>
            <a:ext cx="19020088" cy="17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2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6B1ED8-A5BA-B410-1850-2CD3D77C25B4}"/>
              </a:ext>
            </a:extLst>
          </p:cNvPr>
          <p:cNvSpPr txBox="1"/>
          <p:nvPr/>
        </p:nvSpPr>
        <p:spPr>
          <a:xfrm>
            <a:off x="1212850" y="1372640"/>
            <a:ext cx="11277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>
                <a:solidFill>
                  <a:srgbClr val="E51B8E"/>
                </a:solidFill>
              </a:rPr>
              <a:t>PEPPER</a:t>
            </a:r>
          </a:p>
          <a:p>
            <a:pPr algn="ctr"/>
            <a:endParaRPr lang="it-IT" sz="4100" dirty="0">
              <a:solidFill>
                <a:srgbClr val="E51B8E"/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Sequenza casuale di bit, utilizzata insieme a una password come input di una funzione hash.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Differenze col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salt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Sempre uguale, non viene generato per ogni password</a:t>
            </a:r>
          </a:p>
          <a:p>
            <a:pPr marL="571500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viene salvato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35EA32-B131-0F57-B500-F6D3CA89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650" y="2865718"/>
            <a:ext cx="5851829" cy="278895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3B5ED21-E42E-4677-A7C7-79CD3709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7788275"/>
            <a:ext cx="17820711" cy="19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06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6B1ED8-A5BA-B410-1850-2CD3D77C25B4}"/>
              </a:ext>
            </a:extLst>
          </p:cNvPr>
          <p:cNvSpPr txBox="1"/>
          <p:nvPr/>
        </p:nvSpPr>
        <p:spPr>
          <a:xfrm>
            <a:off x="1670050" y="4206875"/>
            <a:ext cx="82296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Uno schema completo di salvataggio delle password comprende l’utilizzo sia del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salt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che del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pepper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 descr="Pepper with Salt - quickmeme">
            <a:extLst>
              <a:ext uri="{FF2B5EF4-FFF2-40B4-BE49-F238E27FC236}">
                <a16:creationId xmlns:a16="http://schemas.microsoft.com/office/drawing/2014/main" id="{3A4FB025-066E-1AC5-2524-3CE0B586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450" y="2301875"/>
            <a:ext cx="6481762" cy="64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/>
          <p:nvPr/>
        </p:nvSpPr>
        <p:spPr>
          <a:xfrm>
            <a:off x="13822564" y="9722882"/>
            <a:ext cx="15335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po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ssib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ili.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518971" y="9220279"/>
            <a:ext cx="21418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tt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33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31226" y="9420966"/>
            <a:ext cx="28886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so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no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pi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ù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51042" y="9722882"/>
            <a:ext cx="14433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possibili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4383" y="9220279"/>
            <a:ext cx="27374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46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tt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33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966" y="236202"/>
            <a:ext cx="103974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Qualqua</a:t>
            </a:r>
            <a:r>
              <a:rPr spc="-215" dirty="0"/>
              <a:t>d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670" dirty="0"/>
              <a:t> </a:t>
            </a:r>
            <a:r>
              <a:rPr spc="-305" dirty="0"/>
              <a:t>n</a:t>
            </a:r>
            <a:r>
              <a:rPr spc="-315" dirty="0"/>
              <a:t>o</a:t>
            </a:r>
            <a:r>
              <a:rPr spc="-290" dirty="0"/>
              <a:t>n</a:t>
            </a:r>
            <a:r>
              <a:rPr spc="-665" dirty="0"/>
              <a:t> </a:t>
            </a:r>
            <a:r>
              <a:rPr spc="-105" dirty="0"/>
              <a:t>c</a:t>
            </a:r>
            <a:r>
              <a:rPr spc="-325" dirty="0"/>
              <a:t>o</a:t>
            </a:r>
            <a:r>
              <a:rPr spc="-140" dirty="0"/>
              <a:t>sa.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32961" y="2181426"/>
            <a:ext cx="16139794" cy="6527800"/>
            <a:chOff x="3132961" y="2181426"/>
            <a:chExt cx="16139794" cy="6527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2961" y="2181426"/>
              <a:ext cx="5280038" cy="6527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643" y="3518680"/>
              <a:ext cx="3423707" cy="386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50594" y="3012855"/>
              <a:ext cx="7669530" cy="938530"/>
            </a:xfrm>
            <a:custGeom>
              <a:avLst/>
              <a:gdLst/>
              <a:ahLst/>
              <a:cxnLst/>
              <a:rect l="l" t="t" r="r" b="b"/>
              <a:pathLst>
                <a:path w="7669530" h="938529">
                  <a:moveTo>
                    <a:pt x="0" y="112008"/>
                  </a:moveTo>
                  <a:lnTo>
                    <a:pt x="50893" y="106429"/>
                  </a:lnTo>
                  <a:lnTo>
                    <a:pt x="101770" y="100993"/>
                  </a:lnTo>
                  <a:lnTo>
                    <a:pt x="152631" y="95699"/>
                  </a:lnTo>
                  <a:lnTo>
                    <a:pt x="203476" y="90548"/>
                  </a:lnTo>
                  <a:lnTo>
                    <a:pt x="254305" y="85539"/>
                  </a:lnTo>
                  <a:lnTo>
                    <a:pt x="305118" y="80673"/>
                  </a:lnTo>
                  <a:lnTo>
                    <a:pt x="355916" y="75949"/>
                  </a:lnTo>
                  <a:lnTo>
                    <a:pt x="406697" y="71368"/>
                  </a:lnTo>
                  <a:lnTo>
                    <a:pt x="457462" y="66929"/>
                  </a:lnTo>
                  <a:lnTo>
                    <a:pt x="508211" y="62633"/>
                  </a:lnTo>
                  <a:lnTo>
                    <a:pt x="558945" y="58479"/>
                  </a:lnTo>
                  <a:lnTo>
                    <a:pt x="609662" y="54467"/>
                  </a:lnTo>
                  <a:lnTo>
                    <a:pt x="660363" y="50599"/>
                  </a:lnTo>
                  <a:lnTo>
                    <a:pt x="711049" y="46872"/>
                  </a:lnTo>
                  <a:lnTo>
                    <a:pt x="761718" y="43288"/>
                  </a:lnTo>
                  <a:lnTo>
                    <a:pt x="812372" y="39847"/>
                  </a:lnTo>
                  <a:lnTo>
                    <a:pt x="863009" y="36548"/>
                  </a:lnTo>
                  <a:lnTo>
                    <a:pt x="913630" y="33392"/>
                  </a:lnTo>
                  <a:lnTo>
                    <a:pt x="964236" y="30378"/>
                  </a:lnTo>
                  <a:lnTo>
                    <a:pt x="1014825" y="27506"/>
                  </a:lnTo>
                  <a:lnTo>
                    <a:pt x="1065399" y="24777"/>
                  </a:lnTo>
                  <a:lnTo>
                    <a:pt x="1115957" y="22191"/>
                  </a:lnTo>
                  <a:lnTo>
                    <a:pt x="1166498" y="19747"/>
                  </a:lnTo>
                  <a:lnTo>
                    <a:pt x="1217024" y="17445"/>
                  </a:lnTo>
                  <a:lnTo>
                    <a:pt x="1267533" y="15286"/>
                  </a:lnTo>
                  <a:lnTo>
                    <a:pt x="1318027" y="13270"/>
                  </a:lnTo>
                  <a:lnTo>
                    <a:pt x="1368505" y="11396"/>
                  </a:lnTo>
                  <a:lnTo>
                    <a:pt x="1418966" y="9664"/>
                  </a:lnTo>
                  <a:lnTo>
                    <a:pt x="1469412" y="8075"/>
                  </a:lnTo>
                  <a:lnTo>
                    <a:pt x="1519842" y="6629"/>
                  </a:lnTo>
                  <a:lnTo>
                    <a:pt x="1570256" y="5324"/>
                  </a:lnTo>
                  <a:lnTo>
                    <a:pt x="1620653" y="4163"/>
                  </a:lnTo>
                  <a:lnTo>
                    <a:pt x="1671035" y="3144"/>
                  </a:lnTo>
                  <a:lnTo>
                    <a:pt x="1721401" y="2267"/>
                  </a:lnTo>
                  <a:lnTo>
                    <a:pt x="1771751" y="1533"/>
                  </a:lnTo>
                  <a:lnTo>
                    <a:pt x="1822085" y="941"/>
                  </a:lnTo>
                  <a:lnTo>
                    <a:pt x="1872403" y="492"/>
                  </a:lnTo>
                  <a:lnTo>
                    <a:pt x="1922705" y="185"/>
                  </a:lnTo>
                  <a:lnTo>
                    <a:pt x="1972991" y="21"/>
                  </a:lnTo>
                  <a:lnTo>
                    <a:pt x="2023261" y="0"/>
                  </a:lnTo>
                  <a:lnTo>
                    <a:pt x="2073515" y="120"/>
                  </a:lnTo>
                  <a:lnTo>
                    <a:pt x="2123753" y="384"/>
                  </a:lnTo>
                  <a:lnTo>
                    <a:pt x="2173975" y="789"/>
                  </a:lnTo>
                  <a:lnTo>
                    <a:pt x="2224181" y="1338"/>
                  </a:lnTo>
                  <a:lnTo>
                    <a:pt x="2274371" y="2028"/>
                  </a:lnTo>
                  <a:lnTo>
                    <a:pt x="2324545" y="2861"/>
                  </a:lnTo>
                  <a:lnTo>
                    <a:pt x="2374703" y="3837"/>
                  </a:lnTo>
                  <a:lnTo>
                    <a:pt x="2424845" y="4955"/>
                  </a:lnTo>
                  <a:lnTo>
                    <a:pt x="2474971" y="6216"/>
                  </a:lnTo>
                  <a:lnTo>
                    <a:pt x="2525082" y="7619"/>
                  </a:lnTo>
                  <a:lnTo>
                    <a:pt x="2575176" y="9165"/>
                  </a:lnTo>
                  <a:lnTo>
                    <a:pt x="2625254" y="10853"/>
                  </a:lnTo>
                  <a:lnTo>
                    <a:pt x="2675316" y="12684"/>
                  </a:lnTo>
                  <a:lnTo>
                    <a:pt x="2725363" y="14657"/>
                  </a:lnTo>
                  <a:lnTo>
                    <a:pt x="2775393" y="16772"/>
                  </a:lnTo>
                  <a:lnTo>
                    <a:pt x="2825407" y="19030"/>
                  </a:lnTo>
                  <a:lnTo>
                    <a:pt x="2875406" y="21431"/>
                  </a:lnTo>
                  <a:lnTo>
                    <a:pt x="2925388" y="23974"/>
                  </a:lnTo>
                  <a:lnTo>
                    <a:pt x="2975354" y="26659"/>
                  </a:lnTo>
                  <a:lnTo>
                    <a:pt x="3025305" y="29487"/>
                  </a:lnTo>
                  <a:lnTo>
                    <a:pt x="3075239" y="32458"/>
                  </a:lnTo>
                  <a:lnTo>
                    <a:pt x="3125158" y="35571"/>
                  </a:lnTo>
                  <a:lnTo>
                    <a:pt x="3175060" y="38826"/>
                  </a:lnTo>
                  <a:lnTo>
                    <a:pt x="3224947" y="42224"/>
                  </a:lnTo>
                  <a:lnTo>
                    <a:pt x="3274817" y="45765"/>
                  </a:lnTo>
                  <a:lnTo>
                    <a:pt x="3324672" y="49448"/>
                  </a:lnTo>
                  <a:lnTo>
                    <a:pt x="3374511" y="53273"/>
                  </a:lnTo>
                  <a:lnTo>
                    <a:pt x="3424333" y="57241"/>
                  </a:lnTo>
                  <a:lnTo>
                    <a:pt x="3474140" y="61351"/>
                  </a:lnTo>
                  <a:lnTo>
                    <a:pt x="3523930" y="65604"/>
                  </a:lnTo>
                  <a:lnTo>
                    <a:pt x="3573705" y="70000"/>
                  </a:lnTo>
                  <a:lnTo>
                    <a:pt x="3623464" y="74538"/>
                  </a:lnTo>
                  <a:lnTo>
                    <a:pt x="3673207" y="79218"/>
                  </a:lnTo>
                  <a:lnTo>
                    <a:pt x="3722933" y="84041"/>
                  </a:lnTo>
                  <a:lnTo>
                    <a:pt x="3772644" y="89006"/>
                  </a:lnTo>
                  <a:lnTo>
                    <a:pt x="3822339" y="94114"/>
                  </a:lnTo>
                  <a:lnTo>
                    <a:pt x="3872018" y="99364"/>
                  </a:lnTo>
                  <a:lnTo>
                    <a:pt x="3921681" y="104757"/>
                  </a:lnTo>
                  <a:lnTo>
                    <a:pt x="3971327" y="110292"/>
                  </a:lnTo>
                  <a:lnTo>
                    <a:pt x="4020958" y="115970"/>
                  </a:lnTo>
                  <a:lnTo>
                    <a:pt x="4070573" y="121790"/>
                  </a:lnTo>
                  <a:lnTo>
                    <a:pt x="4120172" y="127753"/>
                  </a:lnTo>
                  <a:lnTo>
                    <a:pt x="4169755" y="133858"/>
                  </a:lnTo>
                  <a:lnTo>
                    <a:pt x="4219322" y="140106"/>
                  </a:lnTo>
                  <a:lnTo>
                    <a:pt x="4268873" y="146496"/>
                  </a:lnTo>
                  <a:lnTo>
                    <a:pt x="4318408" y="153029"/>
                  </a:lnTo>
                  <a:lnTo>
                    <a:pt x="4367927" y="159704"/>
                  </a:lnTo>
                  <a:lnTo>
                    <a:pt x="4417430" y="166522"/>
                  </a:lnTo>
                  <a:lnTo>
                    <a:pt x="4466917" y="173482"/>
                  </a:lnTo>
                  <a:lnTo>
                    <a:pt x="4516389" y="180584"/>
                  </a:lnTo>
                  <a:lnTo>
                    <a:pt x="4565844" y="187829"/>
                  </a:lnTo>
                  <a:lnTo>
                    <a:pt x="4615283" y="195217"/>
                  </a:lnTo>
                  <a:lnTo>
                    <a:pt x="4664706" y="202747"/>
                  </a:lnTo>
                  <a:lnTo>
                    <a:pt x="4714113" y="210420"/>
                  </a:lnTo>
                  <a:lnTo>
                    <a:pt x="4763504" y="218235"/>
                  </a:lnTo>
                  <a:lnTo>
                    <a:pt x="4812880" y="226192"/>
                  </a:lnTo>
                  <a:lnTo>
                    <a:pt x="4862239" y="234292"/>
                  </a:lnTo>
                  <a:lnTo>
                    <a:pt x="4911582" y="242535"/>
                  </a:lnTo>
                  <a:lnTo>
                    <a:pt x="4960910" y="250920"/>
                  </a:lnTo>
                  <a:lnTo>
                    <a:pt x="5010221" y="259447"/>
                  </a:lnTo>
                  <a:lnTo>
                    <a:pt x="5059516" y="268117"/>
                  </a:lnTo>
                  <a:lnTo>
                    <a:pt x="5108796" y="276930"/>
                  </a:lnTo>
                  <a:lnTo>
                    <a:pt x="5158059" y="285885"/>
                  </a:lnTo>
                  <a:lnTo>
                    <a:pt x="5207307" y="294982"/>
                  </a:lnTo>
                  <a:lnTo>
                    <a:pt x="5256538" y="304222"/>
                  </a:lnTo>
                  <a:lnTo>
                    <a:pt x="5305754" y="313604"/>
                  </a:lnTo>
                  <a:lnTo>
                    <a:pt x="5354953" y="323129"/>
                  </a:lnTo>
                  <a:lnTo>
                    <a:pt x="5404137" y="332797"/>
                  </a:lnTo>
                  <a:lnTo>
                    <a:pt x="5453304" y="342606"/>
                  </a:lnTo>
                  <a:lnTo>
                    <a:pt x="5502456" y="352559"/>
                  </a:lnTo>
                  <a:lnTo>
                    <a:pt x="5551591" y="362654"/>
                  </a:lnTo>
                  <a:lnTo>
                    <a:pt x="5600711" y="372891"/>
                  </a:lnTo>
                  <a:lnTo>
                    <a:pt x="5649815" y="383271"/>
                  </a:lnTo>
                  <a:lnTo>
                    <a:pt x="5698902" y="393793"/>
                  </a:lnTo>
                  <a:lnTo>
                    <a:pt x="5747974" y="404458"/>
                  </a:lnTo>
                  <a:lnTo>
                    <a:pt x="5797030" y="415265"/>
                  </a:lnTo>
                  <a:lnTo>
                    <a:pt x="5846069" y="426215"/>
                  </a:lnTo>
                  <a:lnTo>
                    <a:pt x="5895093" y="437307"/>
                  </a:lnTo>
                  <a:lnTo>
                    <a:pt x="5944101" y="448542"/>
                  </a:lnTo>
                  <a:lnTo>
                    <a:pt x="5993093" y="459919"/>
                  </a:lnTo>
                  <a:lnTo>
                    <a:pt x="6042069" y="471439"/>
                  </a:lnTo>
                  <a:lnTo>
                    <a:pt x="6091028" y="483101"/>
                  </a:lnTo>
                  <a:lnTo>
                    <a:pt x="6139972" y="494906"/>
                  </a:lnTo>
                  <a:lnTo>
                    <a:pt x="6188900" y="506853"/>
                  </a:lnTo>
                  <a:lnTo>
                    <a:pt x="6237812" y="518942"/>
                  </a:lnTo>
                  <a:lnTo>
                    <a:pt x="6286708" y="531175"/>
                  </a:lnTo>
                  <a:lnTo>
                    <a:pt x="6335588" y="543549"/>
                  </a:lnTo>
                  <a:lnTo>
                    <a:pt x="6384452" y="556066"/>
                  </a:lnTo>
                  <a:lnTo>
                    <a:pt x="6433300" y="568726"/>
                  </a:lnTo>
                  <a:lnTo>
                    <a:pt x="6482132" y="581528"/>
                  </a:lnTo>
                  <a:lnTo>
                    <a:pt x="6530948" y="594473"/>
                  </a:lnTo>
                  <a:lnTo>
                    <a:pt x="6579748" y="607560"/>
                  </a:lnTo>
                  <a:lnTo>
                    <a:pt x="6628532" y="620789"/>
                  </a:lnTo>
                  <a:lnTo>
                    <a:pt x="6677301" y="634161"/>
                  </a:lnTo>
                  <a:lnTo>
                    <a:pt x="6726053" y="647676"/>
                  </a:lnTo>
                  <a:lnTo>
                    <a:pt x="6774789" y="661333"/>
                  </a:lnTo>
                  <a:lnTo>
                    <a:pt x="6823509" y="675132"/>
                  </a:lnTo>
                  <a:lnTo>
                    <a:pt x="6872213" y="689074"/>
                  </a:lnTo>
                  <a:lnTo>
                    <a:pt x="6920902" y="703159"/>
                  </a:lnTo>
                  <a:lnTo>
                    <a:pt x="6969574" y="717386"/>
                  </a:lnTo>
                  <a:lnTo>
                    <a:pt x="7018230" y="731755"/>
                  </a:lnTo>
                  <a:lnTo>
                    <a:pt x="7066870" y="746267"/>
                  </a:lnTo>
                  <a:lnTo>
                    <a:pt x="7115495" y="760921"/>
                  </a:lnTo>
                  <a:lnTo>
                    <a:pt x="7164103" y="775718"/>
                  </a:lnTo>
                  <a:lnTo>
                    <a:pt x="7212695" y="790658"/>
                  </a:lnTo>
                  <a:lnTo>
                    <a:pt x="7261272" y="805739"/>
                  </a:lnTo>
                  <a:lnTo>
                    <a:pt x="7309832" y="820964"/>
                  </a:lnTo>
                  <a:lnTo>
                    <a:pt x="7358377" y="836331"/>
                  </a:lnTo>
                  <a:lnTo>
                    <a:pt x="7406905" y="851840"/>
                  </a:lnTo>
                  <a:lnTo>
                    <a:pt x="7455418" y="867492"/>
                  </a:lnTo>
                  <a:lnTo>
                    <a:pt x="7503914" y="883286"/>
                  </a:lnTo>
                  <a:lnTo>
                    <a:pt x="7552395" y="899223"/>
                  </a:lnTo>
                  <a:lnTo>
                    <a:pt x="7600859" y="915302"/>
                  </a:lnTo>
                  <a:lnTo>
                    <a:pt x="7649308" y="931524"/>
                  </a:lnTo>
                  <a:lnTo>
                    <a:pt x="7669132" y="938296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71478" y="3861148"/>
              <a:ext cx="194945" cy="167005"/>
            </a:xfrm>
            <a:custGeom>
              <a:avLst/>
              <a:gdLst/>
              <a:ahLst/>
              <a:cxnLst/>
              <a:rect l="l" t="t" r="r" b="b"/>
              <a:pathLst>
                <a:path w="194944" h="167004">
                  <a:moveTo>
                    <a:pt x="56867" y="0"/>
                  </a:moveTo>
                  <a:lnTo>
                    <a:pt x="0" y="166467"/>
                  </a:lnTo>
                  <a:lnTo>
                    <a:pt x="194894" y="140098"/>
                  </a:lnTo>
                  <a:lnTo>
                    <a:pt x="5686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6494" y="4141082"/>
              <a:ext cx="9062720" cy="657225"/>
            </a:xfrm>
            <a:custGeom>
              <a:avLst/>
              <a:gdLst/>
              <a:ahLst/>
              <a:cxnLst/>
              <a:rect l="l" t="t" r="r" b="b"/>
              <a:pathLst>
                <a:path w="9062719" h="657225">
                  <a:moveTo>
                    <a:pt x="0" y="249766"/>
                  </a:moveTo>
                  <a:lnTo>
                    <a:pt x="50687" y="242559"/>
                  </a:lnTo>
                  <a:lnTo>
                    <a:pt x="101369" y="235458"/>
                  </a:lnTo>
                  <a:lnTo>
                    <a:pt x="152046" y="228462"/>
                  </a:lnTo>
                  <a:lnTo>
                    <a:pt x="202718" y="221572"/>
                  </a:lnTo>
                  <a:lnTo>
                    <a:pt x="253385" y="214787"/>
                  </a:lnTo>
                  <a:lnTo>
                    <a:pt x="304047" y="208108"/>
                  </a:lnTo>
                  <a:lnTo>
                    <a:pt x="354704" y="201535"/>
                  </a:lnTo>
                  <a:lnTo>
                    <a:pt x="405355" y="195066"/>
                  </a:lnTo>
                  <a:lnTo>
                    <a:pt x="456002" y="188704"/>
                  </a:lnTo>
                  <a:lnTo>
                    <a:pt x="506644" y="182447"/>
                  </a:lnTo>
                  <a:lnTo>
                    <a:pt x="557280" y="176295"/>
                  </a:lnTo>
                  <a:lnTo>
                    <a:pt x="607912" y="170249"/>
                  </a:lnTo>
                  <a:lnTo>
                    <a:pt x="658538" y="164308"/>
                  </a:lnTo>
                  <a:lnTo>
                    <a:pt x="709159" y="158473"/>
                  </a:lnTo>
                  <a:lnTo>
                    <a:pt x="759775" y="152743"/>
                  </a:lnTo>
                  <a:lnTo>
                    <a:pt x="810387" y="147119"/>
                  </a:lnTo>
                  <a:lnTo>
                    <a:pt x="860993" y="141600"/>
                  </a:lnTo>
                  <a:lnTo>
                    <a:pt x="911594" y="136187"/>
                  </a:lnTo>
                  <a:lnTo>
                    <a:pt x="962190" y="130879"/>
                  </a:lnTo>
                  <a:lnTo>
                    <a:pt x="1012780" y="125677"/>
                  </a:lnTo>
                  <a:lnTo>
                    <a:pt x="1063366" y="120580"/>
                  </a:lnTo>
                  <a:lnTo>
                    <a:pt x="1113947" y="115589"/>
                  </a:lnTo>
                  <a:lnTo>
                    <a:pt x="1164522" y="110703"/>
                  </a:lnTo>
                  <a:lnTo>
                    <a:pt x="1215093" y="105923"/>
                  </a:lnTo>
                  <a:lnTo>
                    <a:pt x="1265658" y="101248"/>
                  </a:lnTo>
                  <a:lnTo>
                    <a:pt x="1316219" y="96679"/>
                  </a:lnTo>
                  <a:lnTo>
                    <a:pt x="1366774" y="92215"/>
                  </a:lnTo>
                  <a:lnTo>
                    <a:pt x="1417324" y="87857"/>
                  </a:lnTo>
                  <a:lnTo>
                    <a:pt x="1467869" y="83604"/>
                  </a:lnTo>
                  <a:lnTo>
                    <a:pt x="1518409" y="79457"/>
                  </a:lnTo>
                  <a:lnTo>
                    <a:pt x="1568944" y="75415"/>
                  </a:lnTo>
                  <a:lnTo>
                    <a:pt x="1619474" y="71479"/>
                  </a:lnTo>
                  <a:lnTo>
                    <a:pt x="1669999" y="67648"/>
                  </a:lnTo>
                  <a:lnTo>
                    <a:pt x="1720519" y="63923"/>
                  </a:lnTo>
                  <a:lnTo>
                    <a:pt x="1771034" y="60303"/>
                  </a:lnTo>
                  <a:lnTo>
                    <a:pt x="1821543" y="56789"/>
                  </a:lnTo>
                  <a:lnTo>
                    <a:pt x="1872048" y="53380"/>
                  </a:lnTo>
                  <a:lnTo>
                    <a:pt x="1922547" y="50076"/>
                  </a:lnTo>
                  <a:lnTo>
                    <a:pt x="1973042" y="46879"/>
                  </a:lnTo>
                  <a:lnTo>
                    <a:pt x="2023531" y="43786"/>
                  </a:lnTo>
                  <a:lnTo>
                    <a:pt x="2074015" y="40800"/>
                  </a:lnTo>
                  <a:lnTo>
                    <a:pt x="2124494" y="37918"/>
                  </a:lnTo>
                  <a:lnTo>
                    <a:pt x="2174968" y="35142"/>
                  </a:lnTo>
                  <a:lnTo>
                    <a:pt x="2225437" y="32472"/>
                  </a:lnTo>
                  <a:lnTo>
                    <a:pt x="2275901" y="29907"/>
                  </a:lnTo>
                  <a:lnTo>
                    <a:pt x="2326360" y="27448"/>
                  </a:lnTo>
                  <a:lnTo>
                    <a:pt x="2376814" y="25094"/>
                  </a:lnTo>
                  <a:lnTo>
                    <a:pt x="2427263" y="22846"/>
                  </a:lnTo>
                  <a:lnTo>
                    <a:pt x="2477706" y="20703"/>
                  </a:lnTo>
                  <a:lnTo>
                    <a:pt x="2528145" y="18665"/>
                  </a:lnTo>
                  <a:lnTo>
                    <a:pt x="2578578" y="16733"/>
                  </a:lnTo>
                  <a:lnTo>
                    <a:pt x="2629007" y="14907"/>
                  </a:lnTo>
                  <a:lnTo>
                    <a:pt x="2679430" y="13186"/>
                  </a:lnTo>
                  <a:lnTo>
                    <a:pt x="2729848" y="11571"/>
                  </a:lnTo>
                  <a:lnTo>
                    <a:pt x="2780262" y="10061"/>
                  </a:lnTo>
                  <a:lnTo>
                    <a:pt x="2830670" y="8657"/>
                  </a:lnTo>
                  <a:lnTo>
                    <a:pt x="2881073" y="7358"/>
                  </a:lnTo>
                  <a:lnTo>
                    <a:pt x="2931471" y="6164"/>
                  </a:lnTo>
                  <a:lnTo>
                    <a:pt x="2981863" y="5076"/>
                  </a:lnTo>
                  <a:lnTo>
                    <a:pt x="3032251" y="4094"/>
                  </a:lnTo>
                  <a:lnTo>
                    <a:pt x="3082634" y="3217"/>
                  </a:lnTo>
                  <a:lnTo>
                    <a:pt x="3133012" y="2446"/>
                  </a:lnTo>
                  <a:lnTo>
                    <a:pt x="3183384" y="1780"/>
                  </a:lnTo>
                  <a:lnTo>
                    <a:pt x="3233752" y="1219"/>
                  </a:lnTo>
                  <a:lnTo>
                    <a:pt x="3284114" y="764"/>
                  </a:lnTo>
                  <a:lnTo>
                    <a:pt x="3334471" y="415"/>
                  </a:lnTo>
                  <a:lnTo>
                    <a:pt x="3384824" y="171"/>
                  </a:lnTo>
                  <a:lnTo>
                    <a:pt x="3435171" y="32"/>
                  </a:lnTo>
                  <a:lnTo>
                    <a:pt x="3485513" y="0"/>
                  </a:lnTo>
                  <a:lnTo>
                    <a:pt x="3535850" y="72"/>
                  </a:lnTo>
                  <a:lnTo>
                    <a:pt x="3586182" y="250"/>
                  </a:lnTo>
                  <a:lnTo>
                    <a:pt x="3636509" y="534"/>
                  </a:lnTo>
                  <a:lnTo>
                    <a:pt x="3686831" y="923"/>
                  </a:lnTo>
                  <a:lnTo>
                    <a:pt x="3737147" y="1417"/>
                  </a:lnTo>
                  <a:lnTo>
                    <a:pt x="3787459" y="2017"/>
                  </a:lnTo>
                  <a:lnTo>
                    <a:pt x="3837766" y="2723"/>
                  </a:lnTo>
                  <a:lnTo>
                    <a:pt x="3888067" y="3534"/>
                  </a:lnTo>
                  <a:lnTo>
                    <a:pt x="3938364" y="4450"/>
                  </a:lnTo>
                  <a:lnTo>
                    <a:pt x="3988655" y="5472"/>
                  </a:lnTo>
                  <a:lnTo>
                    <a:pt x="4038941" y="6600"/>
                  </a:lnTo>
                  <a:lnTo>
                    <a:pt x="4089222" y="7833"/>
                  </a:lnTo>
                  <a:lnTo>
                    <a:pt x="4139499" y="9171"/>
                  </a:lnTo>
                  <a:lnTo>
                    <a:pt x="4189770" y="10615"/>
                  </a:lnTo>
                  <a:lnTo>
                    <a:pt x="4240036" y="12165"/>
                  </a:lnTo>
                  <a:lnTo>
                    <a:pt x="4290296" y="13820"/>
                  </a:lnTo>
                  <a:lnTo>
                    <a:pt x="4340552" y="15580"/>
                  </a:lnTo>
                  <a:lnTo>
                    <a:pt x="4390803" y="17446"/>
                  </a:lnTo>
                  <a:lnTo>
                    <a:pt x="4441049" y="19418"/>
                  </a:lnTo>
                  <a:lnTo>
                    <a:pt x="4491289" y="21494"/>
                  </a:lnTo>
                  <a:lnTo>
                    <a:pt x="4541525" y="23677"/>
                  </a:lnTo>
                  <a:lnTo>
                    <a:pt x="4591755" y="25965"/>
                  </a:lnTo>
                  <a:lnTo>
                    <a:pt x="4641981" y="28358"/>
                  </a:lnTo>
                  <a:lnTo>
                    <a:pt x="4692201" y="30857"/>
                  </a:lnTo>
                  <a:lnTo>
                    <a:pt x="4742416" y="33462"/>
                  </a:lnTo>
                  <a:lnTo>
                    <a:pt x="4792626" y="36172"/>
                  </a:lnTo>
                  <a:lnTo>
                    <a:pt x="4842831" y="38987"/>
                  </a:lnTo>
                  <a:lnTo>
                    <a:pt x="4893031" y="41908"/>
                  </a:lnTo>
                  <a:lnTo>
                    <a:pt x="4943226" y="44934"/>
                  </a:lnTo>
                  <a:lnTo>
                    <a:pt x="4993416" y="48066"/>
                  </a:lnTo>
                  <a:lnTo>
                    <a:pt x="5043601" y="51304"/>
                  </a:lnTo>
                  <a:lnTo>
                    <a:pt x="5093781" y="54647"/>
                  </a:lnTo>
                  <a:lnTo>
                    <a:pt x="5143955" y="58095"/>
                  </a:lnTo>
                  <a:lnTo>
                    <a:pt x="5194125" y="61649"/>
                  </a:lnTo>
                  <a:lnTo>
                    <a:pt x="5244289" y="65308"/>
                  </a:lnTo>
                  <a:lnTo>
                    <a:pt x="5294449" y="69073"/>
                  </a:lnTo>
                  <a:lnTo>
                    <a:pt x="5344603" y="72944"/>
                  </a:lnTo>
                  <a:lnTo>
                    <a:pt x="5394752" y="76919"/>
                  </a:lnTo>
                  <a:lnTo>
                    <a:pt x="5444896" y="81001"/>
                  </a:lnTo>
                  <a:lnTo>
                    <a:pt x="5495035" y="85188"/>
                  </a:lnTo>
                  <a:lnTo>
                    <a:pt x="5545169" y="89480"/>
                  </a:lnTo>
                  <a:lnTo>
                    <a:pt x="5595298" y="93878"/>
                  </a:lnTo>
                  <a:lnTo>
                    <a:pt x="5645422" y="98381"/>
                  </a:lnTo>
                  <a:lnTo>
                    <a:pt x="5695541" y="102990"/>
                  </a:lnTo>
                  <a:lnTo>
                    <a:pt x="5745655" y="107704"/>
                  </a:lnTo>
                  <a:lnTo>
                    <a:pt x="5795763" y="112524"/>
                  </a:lnTo>
                  <a:lnTo>
                    <a:pt x="5845867" y="117450"/>
                  </a:lnTo>
                  <a:lnTo>
                    <a:pt x="5895965" y="122480"/>
                  </a:lnTo>
                  <a:lnTo>
                    <a:pt x="5946059" y="127617"/>
                  </a:lnTo>
                  <a:lnTo>
                    <a:pt x="5996147" y="132859"/>
                  </a:lnTo>
                  <a:lnTo>
                    <a:pt x="6046230" y="138206"/>
                  </a:lnTo>
                  <a:lnTo>
                    <a:pt x="6096308" y="143659"/>
                  </a:lnTo>
                  <a:lnTo>
                    <a:pt x="6146381" y="149217"/>
                  </a:lnTo>
                  <a:lnTo>
                    <a:pt x="6196449" y="154881"/>
                  </a:lnTo>
                  <a:lnTo>
                    <a:pt x="6246512" y="160650"/>
                  </a:lnTo>
                  <a:lnTo>
                    <a:pt x="6296570" y="166525"/>
                  </a:lnTo>
                  <a:lnTo>
                    <a:pt x="6346623" y="172505"/>
                  </a:lnTo>
                  <a:lnTo>
                    <a:pt x="6396671" y="178591"/>
                  </a:lnTo>
                  <a:lnTo>
                    <a:pt x="6446713" y="184782"/>
                  </a:lnTo>
                  <a:lnTo>
                    <a:pt x="6496751" y="191079"/>
                  </a:lnTo>
                  <a:lnTo>
                    <a:pt x="6546783" y="197481"/>
                  </a:lnTo>
                  <a:lnTo>
                    <a:pt x="6596811" y="203989"/>
                  </a:lnTo>
                  <a:lnTo>
                    <a:pt x="6646833" y="210602"/>
                  </a:lnTo>
                  <a:lnTo>
                    <a:pt x="6696850" y="217321"/>
                  </a:lnTo>
                  <a:lnTo>
                    <a:pt x="6746863" y="224145"/>
                  </a:lnTo>
                  <a:lnTo>
                    <a:pt x="6796870" y="231075"/>
                  </a:lnTo>
                  <a:lnTo>
                    <a:pt x="6846872" y="238110"/>
                  </a:lnTo>
                  <a:lnTo>
                    <a:pt x="6896869" y="245251"/>
                  </a:lnTo>
                  <a:lnTo>
                    <a:pt x="6946861" y="252497"/>
                  </a:lnTo>
                  <a:lnTo>
                    <a:pt x="6996847" y="259849"/>
                  </a:lnTo>
                  <a:lnTo>
                    <a:pt x="7046829" y="267306"/>
                  </a:lnTo>
                  <a:lnTo>
                    <a:pt x="7096806" y="274869"/>
                  </a:lnTo>
                  <a:lnTo>
                    <a:pt x="7146777" y="282537"/>
                  </a:lnTo>
                  <a:lnTo>
                    <a:pt x="7196744" y="290311"/>
                  </a:lnTo>
                  <a:lnTo>
                    <a:pt x="7246705" y="298190"/>
                  </a:lnTo>
                  <a:lnTo>
                    <a:pt x="7296662" y="306175"/>
                  </a:lnTo>
                  <a:lnTo>
                    <a:pt x="7346613" y="314265"/>
                  </a:lnTo>
                  <a:lnTo>
                    <a:pt x="7396559" y="322461"/>
                  </a:lnTo>
                  <a:lnTo>
                    <a:pt x="7446500" y="330762"/>
                  </a:lnTo>
                  <a:lnTo>
                    <a:pt x="7496436" y="339169"/>
                  </a:lnTo>
                  <a:lnTo>
                    <a:pt x="7546367" y="347681"/>
                  </a:lnTo>
                  <a:lnTo>
                    <a:pt x="7596293" y="356298"/>
                  </a:lnTo>
                  <a:lnTo>
                    <a:pt x="7646214" y="365022"/>
                  </a:lnTo>
                  <a:lnTo>
                    <a:pt x="7696130" y="373850"/>
                  </a:lnTo>
                  <a:lnTo>
                    <a:pt x="7746040" y="382784"/>
                  </a:lnTo>
                  <a:lnTo>
                    <a:pt x="7795946" y="391824"/>
                  </a:lnTo>
                  <a:lnTo>
                    <a:pt x="7845846" y="400969"/>
                  </a:lnTo>
                  <a:lnTo>
                    <a:pt x="7895742" y="410220"/>
                  </a:lnTo>
                  <a:lnTo>
                    <a:pt x="7945632" y="419576"/>
                  </a:lnTo>
                  <a:lnTo>
                    <a:pt x="7995517" y="429038"/>
                  </a:lnTo>
                  <a:lnTo>
                    <a:pt x="8045398" y="438605"/>
                  </a:lnTo>
                  <a:lnTo>
                    <a:pt x="8095273" y="448277"/>
                  </a:lnTo>
                  <a:lnTo>
                    <a:pt x="8145143" y="458056"/>
                  </a:lnTo>
                  <a:lnTo>
                    <a:pt x="8195008" y="467939"/>
                  </a:lnTo>
                  <a:lnTo>
                    <a:pt x="8244868" y="477928"/>
                  </a:lnTo>
                  <a:lnTo>
                    <a:pt x="8294722" y="488023"/>
                  </a:lnTo>
                  <a:lnTo>
                    <a:pt x="8344572" y="498223"/>
                  </a:lnTo>
                  <a:lnTo>
                    <a:pt x="8394417" y="508529"/>
                  </a:lnTo>
                  <a:lnTo>
                    <a:pt x="8444256" y="518940"/>
                  </a:lnTo>
                  <a:lnTo>
                    <a:pt x="8494091" y="529456"/>
                  </a:lnTo>
                  <a:lnTo>
                    <a:pt x="8543920" y="540078"/>
                  </a:lnTo>
                  <a:lnTo>
                    <a:pt x="8593745" y="550806"/>
                  </a:lnTo>
                  <a:lnTo>
                    <a:pt x="8643564" y="561639"/>
                  </a:lnTo>
                  <a:lnTo>
                    <a:pt x="8693378" y="572578"/>
                  </a:lnTo>
                  <a:lnTo>
                    <a:pt x="8743187" y="583622"/>
                  </a:lnTo>
                  <a:lnTo>
                    <a:pt x="8792992" y="594771"/>
                  </a:lnTo>
                  <a:lnTo>
                    <a:pt x="8842791" y="606026"/>
                  </a:lnTo>
                  <a:lnTo>
                    <a:pt x="8892584" y="617387"/>
                  </a:lnTo>
                  <a:lnTo>
                    <a:pt x="8942373" y="628853"/>
                  </a:lnTo>
                  <a:lnTo>
                    <a:pt x="8992157" y="640425"/>
                  </a:lnTo>
                  <a:lnTo>
                    <a:pt x="9041936" y="652102"/>
                  </a:lnTo>
                  <a:lnTo>
                    <a:pt x="9062270" y="656968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27925" y="470763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69" h="171450">
                  <a:moveTo>
                    <a:pt x="40941" y="0"/>
                  </a:moveTo>
                  <a:lnTo>
                    <a:pt x="0" y="171079"/>
                  </a:lnTo>
                  <a:lnTo>
                    <a:pt x="191554" y="126485"/>
                  </a:lnTo>
                  <a:lnTo>
                    <a:pt x="4094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03640" y="4838766"/>
              <a:ext cx="7810500" cy="815975"/>
            </a:xfrm>
            <a:custGeom>
              <a:avLst/>
              <a:gdLst/>
              <a:ahLst/>
              <a:cxnLst/>
              <a:rect l="l" t="t" r="r" b="b"/>
              <a:pathLst>
                <a:path w="7810500" h="815975">
                  <a:moveTo>
                    <a:pt x="0" y="245185"/>
                  </a:moveTo>
                  <a:lnTo>
                    <a:pt x="79243" y="236657"/>
                  </a:lnTo>
                  <a:lnTo>
                    <a:pt x="158103" y="228280"/>
                  </a:lnTo>
                  <a:lnTo>
                    <a:pt x="236579" y="220053"/>
                  </a:lnTo>
                  <a:lnTo>
                    <a:pt x="314671" y="211978"/>
                  </a:lnTo>
                  <a:lnTo>
                    <a:pt x="392378" y="204053"/>
                  </a:lnTo>
                  <a:lnTo>
                    <a:pt x="469702" y="196279"/>
                  </a:lnTo>
                  <a:lnTo>
                    <a:pt x="546643" y="188657"/>
                  </a:lnTo>
                  <a:lnTo>
                    <a:pt x="623199" y="181185"/>
                  </a:lnTo>
                  <a:lnTo>
                    <a:pt x="699371" y="173864"/>
                  </a:lnTo>
                  <a:lnTo>
                    <a:pt x="775159" y="166695"/>
                  </a:lnTo>
                  <a:lnTo>
                    <a:pt x="850564" y="159676"/>
                  </a:lnTo>
                  <a:lnTo>
                    <a:pt x="925584" y="152808"/>
                  </a:lnTo>
                  <a:lnTo>
                    <a:pt x="1000220" y="146091"/>
                  </a:lnTo>
                  <a:lnTo>
                    <a:pt x="1074473" y="139525"/>
                  </a:lnTo>
                  <a:lnTo>
                    <a:pt x="1148342" y="133110"/>
                  </a:lnTo>
                  <a:lnTo>
                    <a:pt x="1221826" y="126846"/>
                  </a:lnTo>
                  <a:lnTo>
                    <a:pt x="1294927" y="120733"/>
                  </a:lnTo>
                  <a:lnTo>
                    <a:pt x="1367644" y="114771"/>
                  </a:lnTo>
                  <a:lnTo>
                    <a:pt x="1439977" y="108960"/>
                  </a:lnTo>
                  <a:lnTo>
                    <a:pt x="1511926" y="103300"/>
                  </a:lnTo>
                  <a:lnTo>
                    <a:pt x="1583491" y="97791"/>
                  </a:lnTo>
                  <a:lnTo>
                    <a:pt x="1654672" y="92432"/>
                  </a:lnTo>
                  <a:lnTo>
                    <a:pt x="1725469" y="87225"/>
                  </a:lnTo>
                  <a:lnTo>
                    <a:pt x="1795883" y="82169"/>
                  </a:lnTo>
                  <a:lnTo>
                    <a:pt x="1865912" y="77263"/>
                  </a:lnTo>
                  <a:lnTo>
                    <a:pt x="1935557" y="72509"/>
                  </a:lnTo>
                  <a:lnTo>
                    <a:pt x="2004819" y="67906"/>
                  </a:lnTo>
                  <a:lnTo>
                    <a:pt x="2073696" y="63453"/>
                  </a:lnTo>
                  <a:lnTo>
                    <a:pt x="2142190" y="59152"/>
                  </a:lnTo>
                  <a:lnTo>
                    <a:pt x="2210300" y="55001"/>
                  </a:lnTo>
                  <a:lnTo>
                    <a:pt x="2278026" y="51002"/>
                  </a:lnTo>
                  <a:lnTo>
                    <a:pt x="2345367" y="47153"/>
                  </a:lnTo>
                  <a:lnTo>
                    <a:pt x="2412325" y="43455"/>
                  </a:lnTo>
                  <a:lnTo>
                    <a:pt x="2478899" y="39909"/>
                  </a:lnTo>
                  <a:lnTo>
                    <a:pt x="2545089" y="36513"/>
                  </a:lnTo>
                  <a:lnTo>
                    <a:pt x="2610896" y="33268"/>
                  </a:lnTo>
                  <a:lnTo>
                    <a:pt x="2676318" y="30174"/>
                  </a:lnTo>
                  <a:lnTo>
                    <a:pt x="2741356" y="27231"/>
                  </a:lnTo>
                  <a:lnTo>
                    <a:pt x="2806010" y="24439"/>
                  </a:lnTo>
                  <a:lnTo>
                    <a:pt x="2870281" y="21799"/>
                  </a:lnTo>
                  <a:lnTo>
                    <a:pt x="2934167" y="19309"/>
                  </a:lnTo>
                  <a:lnTo>
                    <a:pt x="2997670" y="16970"/>
                  </a:lnTo>
                  <a:lnTo>
                    <a:pt x="3060788" y="14781"/>
                  </a:lnTo>
                  <a:lnTo>
                    <a:pt x="3123523" y="12744"/>
                  </a:lnTo>
                  <a:lnTo>
                    <a:pt x="3185874" y="10858"/>
                  </a:lnTo>
                  <a:lnTo>
                    <a:pt x="3247841" y="9123"/>
                  </a:lnTo>
                  <a:lnTo>
                    <a:pt x="3309424" y="7539"/>
                  </a:lnTo>
                  <a:lnTo>
                    <a:pt x="3370623" y="6106"/>
                  </a:lnTo>
                  <a:lnTo>
                    <a:pt x="3431438" y="4823"/>
                  </a:lnTo>
                  <a:lnTo>
                    <a:pt x="3491869" y="3692"/>
                  </a:lnTo>
                  <a:lnTo>
                    <a:pt x="3551916" y="2712"/>
                  </a:lnTo>
                  <a:lnTo>
                    <a:pt x="3611579" y="1882"/>
                  </a:lnTo>
                  <a:lnTo>
                    <a:pt x="3670858" y="1204"/>
                  </a:lnTo>
                  <a:lnTo>
                    <a:pt x="3729754" y="676"/>
                  </a:lnTo>
                  <a:lnTo>
                    <a:pt x="3788265" y="300"/>
                  </a:lnTo>
                  <a:lnTo>
                    <a:pt x="3846393" y="74"/>
                  </a:lnTo>
                  <a:lnTo>
                    <a:pt x="3904136" y="0"/>
                  </a:lnTo>
                  <a:lnTo>
                    <a:pt x="3961496" y="76"/>
                  </a:lnTo>
                  <a:lnTo>
                    <a:pt x="4018472" y="303"/>
                  </a:lnTo>
                  <a:lnTo>
                    <a:pt x="4075064" y="681"/>
                  </a:lnTo>
                  <a:lnTo>
                    <a:pt x="4131272" y="1211"/>
                  </a:lnTo>
                  <a:lnTo>
                    <a:pt x="4187096" y="1891"/>
                  </a:lnTo>
                  <a:lnTo>
                    <a:pt x="4242536" y="2722"/>
                  </a:lnTo>
                  <a:lnTo>
                    <a:pt x="4297592" y="3704"/>
                  </a:lnTo>
                  <a:lnTo>
                    <a:pt x="4352264" y="4837"/>
                  </a:lnTo>
                  <a:lnTo>
                    <a:pt x="4406552" y="6121"/>
                  </a:lnTo>
                  <a:lnTo>
                    <a:pt x="4460456" y="7556"/>
                  </a:lnTo>
                  <a:lnTo>
                    <a:pt x="4513977" y="9142"/>
                  </a:lnTo>
                  <a:lnTo>
                    <a:pt x="4567113" y="10879"/>
                  </a:lnTo>
                  <a:lnTo>
                    <a:pt x="4619866" y="12767"/>
                  </a:lnTo>
                  <a:lnTo>
                    <a:pt x="4672234" y="14806"/>
                  </a:lnTo>
                  <a:lnTo>
                    <a:pt x="4724219" y="16996"/>
                  </a:lnTo>
                  <a:lnTo>
                    <a:pt x="4775820" y="19336"/>
                  </a:lnTo>
                  <a:lnTo>
                    <a:pt x="4827037" y="21828"/>
                  </a:lnTo>
                  <a:lnTo>
                    <a:pt x="4877869" y="24471"/>
                  </a:lnTo>
                  <a:lnTo>
                    <a:pt x="4928318" y="27264"/>
                  </a:lnTo>
                  <a:lnTo>
                    <a:pt x="4978383" y="30209"/>
                  </a:lnTo>
                  <a:lnTo>
                    <a:pt x="5028065" y="33305"/>
                  </a:lnTo>
                  <a:lnTo>
                    <a:pt x="5077362" y="36551"/>
                  </a:lnTo>
                  <a:lnTo>
                    <a:pt x="5126275" y="39949"/>
                  </a:lnTo>
                  <a:lnTo>
                    <a:pt x="5174804" y="43497"/>
                  </a:lnTo>
                  <a:lnTo>
                    <a:pt x="5222950" y="47196"/>
                  </a:lnTo>
                  <a:lnTo>
                    <a:pt x="5270711" y="51047"/>
                  </a:lnTo>
                  <a:lnTo>
                    <a:pt x="5318089" y="55048"/>
                  </a:lnTo>
                  <a:lnTo>
                    <a:pt x="5365082" y="59200"/>
                  </a:lnTo>
                  <a:lnTo>
                    <a:pt x="5411692" y="63504"/>
                  </a:lnTo>
                  <a:lnTo>
                    <a:pt x="5457918" y="67958"/>
                  </a:lnTo>
                  <a:lnTo>
                    <a:pt x="5503759" y="72563"/>
                  </a:lnTo>
                  <a:lnTo>
                    <a:pt x="5549217" y="77319"/>
                  </a:lnTo>
                  <a:lnTo>
                    <a:pt x="5594291" y="82226"/>
                  </a:lnTo>
                  <a:lnTo>
                    <a:pt x="5638981" y="87284"/>
                  </a:lnTo>
                  <a:lnTo>
                    <a:pt x="5683287" y="92493"/>
                  </a:lnTo>
                  <a:lnTo>
                    <a:pt x="5727209" y="97853"/>
                  </a:lnTo>
                  <a:lnTo>
                    <a:pt x="5770748" y="103364"/>
                  </a:lnTo>
                  <a:lnTo>
                    <a:pt x="5813902" y="109026"/>
                  </a:lnTo>
                  <a:lnTo>
                    <a:pt x="5856672" y="114839"/>
                  </a:lnTo>
                  <a:lnTo>
                    <a:pt x="5899059" y="120803"/>
                  </a:lnTo>
                  <a:lnTo>
                    <a:pt x="5941061" y="126917"/>
                  </a:lnTo>
                  <a:lnTo>
                    <a:pt x="5982680" y="133183"/>
                  </a:lnTo>
                  <a:lnTo>
                    <a:pt x="6023915" y="139600"/>
                  </a:lnTo>
                  <a:lnTo>
                    <a:pt x="6064765" y="146168"/>
                  </a:lnTo>
                  <a:lnTo>
                    <a:pt x="6105232" y="152886"/>
                  </a:lnTo>
                  <a:lnTo>
                    <a:pt x="6145315" y="159756"/>
                  </a:lnTo>
                  <a:lnTo>
                    <a:pt x="6185014" y="166776"/>
                  </a:lnTo>
                  <a:lnTo>
                    <a:pt x="6224329" y="173948"/>
                  </a:lnTo>
                  <a:lnTo>
                    <a:pt x="6263260" y="181270"/>
                  </a:lnTo>
                  <a:lnTo>
                    <a:pt x="6301807" y="188744"/>
                  </a:lnTo>
                  <a:lnTo>
                    <a:pt x="6339970" y="196368"/>
                  </a:lnTo>
                  <a:lnTo>
                    <a:pt x="6377750" y="204143"/>
                  </a:lnTo>
                  <a:lnTo>
                    <a:pt x="6415145" y="212070"/>
                  </a:lnTo>
                  <a:lnTo>
                    <a:pt x="6488784" y="228375"/>
                  </a:lnTo>
                  <a:lnTo>
                    <a:pt x="6560887" y="245284"/>
                  </a:lnTo>
                  <a:lnTo>
                    <a:pt x="6631455" y="262798"/>
                  </a:lnTo>
                  <a:lnTo>
                    <a:pt x="6700486" y="280915"/>
                  </a:lnTo>
                  <a:lnTo>
                    <a:pt x="6767982" y="299635"/>
                  </a:lnTo>
                  <a:lnTo>
                    <a:pt x="6833943" y="318960"/>
                  </a:lnTo>
                  <a:lnTo>
                    <a:pt x="6898367" y="338889"/>
                  </a:lnTo>
                  <a:lnTo>
                    <a:pt x="6961256" y="359421"/>
                  </a:lnTo>
                  <a:lnTo>
                    <a:pt x="7022609" y="380557"/>
                  </a:lnTo>
                  <a:lnTo>
                    <a:pt x="7082427" y="402297"/>
                  </a:lnTo>
                  <a:lnTo>
                    <a:pt x="7140709" y="424641"/>
                  </a:lnTo>
                  <a:lnTo>
                    <a:pt x="7197455" y="447589"/>
                  </a:lnTo>
                  <a:lnTo>
                    <a:pt x="7252665" y="471140"/>
                  </a:lnTo>
                  <a:lnTo>
                    <a:pt x="7306340" y="495296"/>
                  </a:lnTo>
                  <a:lnTo>
                    <a:pt x="7358479" y="520055"/>
                  </a:lnTo>
                  <a:lnTo>
                    <a:pt x="7409082" y="545418"/>
                  </a:lnTo>
                  <a:lnTo>
                    <a:pt x="7458149" y="571385"/>
                  </a:lnTo>
                  <a:lnTo>
                    <a:pt x="7505681" y="597956"/>
                  </a:lnTo>
                  <a:lnTo>
                    <a:pt x="7551677" y="625131"/>
                  </a:lnTo>
                  <a:lnTo>
                    <a:pt x="7596137" y="652909"/>
                  </a:lnTo>
                  <a:lnTo>
                    <a:pt x="7639062" y="681291"/>
                  </a:lnTo>
                  <a:lnTo>
                    <a:pt x="7680451" y="710277"/>
                  </a:lnTo>
                  <a:lnTo>
                    <a:pt x="7720304" y="739867"/>
                  </a:lnTo>
                  <a:lnTo>
                    <a:pt x="7758621" y="770061"/>
                  </a:lnTo>
                  <a:lnTo>
                    <a:pt x="7795403" y="800859"/>
                  </a:lnTo>
                  <a:lnTo>
                    <a:pt x="7810400" y="815475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37653" y="5576637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122781" y="0"/>
                  </a:moveTo>
                  <a:lnTo>
                    <a:pt x="0" y="125979"/>
                  </a:lnTo>
                  <a:lnTo>
                    <a:pt x="187366" y="185765"/>
                  </a:lnTo>
                  <a:lnTo>
                    <a:pt x="12278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9546" y="5562215"/>
              <a:ext cx="8615680" cy="560070"/>
            </a:xfrm>
            <a:custGeom>
              <a:avLst/>
              <a:gdLst/>
              <a:ahLst/>
              <a:cxnLst/>
              <a:rect l="l" t="t" r="r" b="b"/>
              <a:pathLst>
                <a:path w="8615680" h="560070">
                  <a:moveTo>
                    <a:pt x="0" y="559500"/>
                  </a:moveTo>
                  <a:lnTo>
                    <a:pt x="50383" y="550830"/>
                  </a:lnTo>
                  <a:lnTo>
                    <a:pt x="100769" y="542228"/>
                  </a:lnTo>
                  <a:lnTo>
                    <a:pt x="151157" y="533694"/>
                  </a:lnTo>
                  <a:lnTo>
                    <a:pt x="201547" y="525228"/>
                  </a:lnTo>
                  <a:lnTo>
                    <a:pt x="251939" y="516829"/>
                  </a:lnTo>
                  <a:lnTo>
                    <a:pt x="302333" y="508498"/>
                  </a:lnTo>
                  <a:lnTo>
                    <a:pt x="352729" y="500235"/>
                  </a:lnTo>
                  <a:lnTo>
                    <a:pt x="403127" y="492039"/>
                  </a:lnTo>
                  <a:lnTo>
                    <a:pt x="453527" y="483911"/>
                  </a:lnTo>
                  <a:lnTo>
                    <a:pt x="503929" y="475851"/>
                  </a:lnTo>
                  <a:lnTo>
                    <a:pt x="554334" y="467858"/>
                  </a:lnTo>
                  <a:lnTo>
                    <a:pt x="604740" y="459933"/>
                  </a:lnTo>
                  <a:lnTo>
                    <a:pt x="655148" y="452076"/>
                  </a:lnTo>
                  <a:lnTo>
                    <a:pt x="705558" y="444287"/>
                  </a:lnTo>
                  <a:lnTo>
                    <a:pt x="755970" y="436565"/>
                  </a:lnTo>
                  <a:lnTo>
                    <a:pt x="806385" y="428911"/>
                  </a:lnTo>
                  <a:lnTo>
                    <a:pt x="856801" y="421324"/>
                  </a:lnTo>
                  <a:lnTo>
                    <a:pt x="907219" y="413806"/>
                  </a:lnTo>
                  <a:lnTo>
                    <a:pt x="957640" y="406355"/>
                  </a:lnTo>
                  <a:lnTo>
                    <a:pt x="1008062" y="398971"/>
                  </a:lnTo>
                  <a:lnTo>
                    <a:pt x="1058487" y="391656"/>
                  </a:lnTo>
                  <a:lnTo>
                    <a:pt x="1108913" y="384408"/>
                  </a:lnTo>
                  <a:lnTo>
                    <a:pt x="1159342" y="377228"/>
                  </a:lnTo>
                  <a:lnTo>
                    <a:pt x="1209772" y="370115"/>
                  </a:lnTo>
                  <a:lnTo>
                    <a:pt x="1260205" y="363070"/>
                  </a:lnTo>
                  <a:lnTo>
                    <a:pt x="1310639" y="356093"/>
                  </a:lnTo>
                  <a:lnTo>
                    <a:pt x="1361076" y="349183"/>
                  </a:lnTo>
                  <a:lnTo>
                    <a:pt x="1411515" y="342342"/>
                  </a:lnTo>
                  <a:lnTo>
                    <a:pt x="1461955" y="335567"/>
                  </a:lnTo>
                  <a:lnTo>
                    <a:pt x="1512398" y="328861"/>
                  </a:lnTo>
                  <a:lnTo>
                    <a:pt x="1562843" y="322222"/>
                  </a:lnTo>
                  <a:lnTo>
                    <a:pt x="1613289" y="315651"/>
                  </a:lnTo>
                  <a:lnTo>
                    <a:pt x="1663738" y="309148"/>
                  </a:lnTo>
                  <a:lnTo>
                    <a:pt x="1714189" y="302712"/>
                  </a:lnTo>
                  <a:lnTo>
                    <a:pt x="1764642" y="296344"/>
                  </a:lnTo>
                  <a:lnTo>
                    <a:pt x="1815097" y="290044"/>
                  </a:lnTo>
                  <a:lnTo>
                    <a:pt x="1865554" y="283812"/>
                  </a:lnTo>
                  <a:lnTo>
                    <a:pt x="1916013" y="277647"/>
                  </a:lnTo>
                  <a:lnTo>
                    <a:pt x="1966474" y="271549"/>
                  </a:lnTo>
                  <a:lnTo>
                    <a:pt x="2016937" y="265520"/>
                  </a:lnTo>
                  <a:lnTo>
                    <a:pt x="2067402" y="259558"/>
                  </a:lnTo>
                  <a:lnTo>
                    <a:pt x="2117869" y="253664"/>
                  </a:lnTo>
                  <a:lnTo>
                    <a:pt x="2168338" y="247838"/>
                  </a:lnTo>
                  <a:lnTo>
                    <a:pt x="2218809" y="242079"/>
                  </a:lnTo>
                  <a:lnTo>
                    <a:pt x="2269282" y="236388"/>
                  </a:lnTo>
                  <a:lnTo>
                    <a:pt x="2319757" y="230764"/>
                  </a:lnTo>
                  <a:lnTo>
                    <a:pt x="2370234" y="225209"/>
                  </a:lnTo>
                  <a:lnTo>
                    <a:pt x="2420713" y="219721"/>
                  </a:lnTo>
                  <a:lnTo>
                    <a:pt x="2471195" y="214301"/>
                  </a:lnTo>
                  <a:lnTo>
                    <a:pt x="2521678" y="208948"/>
                  </a:lnTo>
                  <a:lnTo>
                    <a:pt x="2572163" y="203663"/>
                  </a:lnTo>
                  <a:lnTo>
                    <a:pt x="2622651" y="198446"/>
                  </a:lnTo>
                  <a:lnTo>
                    <a:pt x="2673140" y="193296"/>
                  </a:lnTo>
                  <a:lnTo>
                    <a:pt x="2723631" y="188215"/>
                  </a:lnTo>
                  <a:lnTo>
                    <a:pt x="2774125" y="183200"/>
                  </a:lnTo>
                  <a:lnTo>
                    <a:pt x="2824620" y="178254"/>
                  </a:lnTo>
                  <a:lnTo>
                    <a:pt x="2875118" y="173375"/>
                  </a:lnTo>
                  <a:lnTo>
                    <a:pt x="2925617" y="168564"/>
                  </a:lnTo>
                  <a:lnTo>
                    <a:pt x="2976119" y="163821"/>
                  </a:lnTo>
                  <a:lnTo>
                    <a:pt x="3026622" y="159145"/>
                  </a:lnTo>
                  <a:lnTo>
                    <a:pt x="3077128" y="154537"/>
                  </a:lnTo>
                  <a:lnTo>
                    <a:pt x="3127635" y="149997"/>
                  </a:lnTo>
                  <a:lnTo>
                    <a:pt x="3178145" y="145524"/>
                  </a:lnTo>
                  <a:lnTo>
                    <a:pt x="3228657" y="141119"/>
                  </a:lnTo>
                  <a:lnTo>
                    <a:pt x="3279170" y="136782"/>
                  </a:lnTo>
                  <a:lnTo>
                    <a:pt x="3329686" y="132513"/>
                  </a:lnTo>
                  <a:lnTo>
                    <a:pt x="3380204" y="128311"/>
                  </a:lnTo>
                  <a:lnTo>
                    <a:pt x="3430724" y="124177"/>
                  </a:lnTo>
                  <a:lnTo>
                    <a:pt x="3481246" y="120110"/>
                  </a:lnTo>
                  <a:lnTo>
                    <a:pt x="3531769" y="116112"/>
                  </a:lnTo>
                  <a:lnTo>
                    <a:pt x="3582295" y="112180"/>
                  </a:lnTo>
                  <a:lnTo>
                    <a:pt x="3632823" y="108317"/>
                  </a:lnTo>
                  <a:lnTo>
                    <a:pt x="3683353" y="104521"/>
                  </a:lnTo>
                  <a:lnTo>
                    <a:pt x="3733885" y="100793"/>
                  </a:lnTo>
                  <a:lnTo>
                    <a:pt x="3784419" y="97133"/>
                  </a:lnTo>
                  <a:lnTo>
                    <a:pt x="3834955" y="93541"/>
                  </a:lnTo>
                  <a:lnTo>
                    <a:pt x="3885493" y="90016"/>
                  </a:lnTo>
                  <a:lnTo>
                    <a:pt x="3936033" y="86558"/>
                  </a:lnTo>
                  <a:lnTo>
                    <a:pt x="3986575" y="83169"/>
                  </a:lnTo>
                  <a:lnTo>
                    <a:pt x="4037119" y="79847"/>
                  </a:lnTo>
                  <a:lnTo>
                    <a:pt x="4087666" y="76593"/>
                  </a:lnTo>
                  <a:lnTo>
                    <a:pt x="4138214" y="73406"/>
                  </a:lnTo>
                  <a:lnTo>
                    <a:pt x="4188764" y="70288"/>
                  </a:lnTo>
                  <a:lnTo>
                    <a:pt x="4239316" y="67237"/>
                  </a:lnTo>
                  <a:lnTo>
                    <a:pt x="4289871" y="64253"/>
                  </a:lnTo>
                  <a:lnTo>
                    <a:pt x="4340427" y="61338"/>
                  </a:lnTo>
                  <a:lnTo>
                    <a:pt x="4390985" y="58490"/>
                  </a:lnTo>
                  <a:lnTo>
                    <a:pt x="4441546" y="55709"/>
                  </a:lnTo>
                  <a:lnTo>
                    <a:pt x="4492108" y="52997"/>
                  </a:lnTo>
                  <a:lnTo>
                    <a:pt x="4542672" y="50352"/>
                  </a:lnTo>
                  <a:lnTo>
                    <a:pt x="4593239" y="47775"/>
                  </a:lnTo>
                  <a:lnTo>
                    <a:pt x="4643807" y="45265"/>
                  </a:lnTo>
                  <a:lnTo>
                    <a:pt x="4694378" y="42823"/>
                  </a:lnTo>
                  <a:lnTo>
                    <a:pt x="4744950" y="40449"/>
                  </a:lnTo>
                  <a:lnTo>
                    <a:pt x="4795525" y="38143"/>
                  </a:lnTo>
                  <a:lnTo>
                    <a:pt x="4846102" y="35904"/>
                  </a:lnTo>
                  <a:lnTo>
                    <a:pt x="4896680" y="33733"/>
                  </a:lnTo>
                  <a:lnTo>
                    <a:pt x="4947261" y="31629"/>
                  </a:lnTo>
                  <a:lnTo>
                    <a:pt x="4997844" y="29594"/>
                  </a:lnTo>
                  <a:lnTo>
                    <a:pt x="5048428" y="27626"/>
                  </a:lnTo>
                  <a:lnTo>
                    <a:pt x="5099015" y="25725"/>
                  </a:lnTo>
                  <a:lnTo>
                    <a:pt x="5149604" y="23893"/>
                  </a:lnTo>
                  <a:lnTo>
                    <a:pt x="5200195" y="22128"/>
                  </a:lnTo>
                  <a:lnTo>
                    <a:pt x="5250787" y="20431"/>
                  </a:lnTo>
                  <a:lnTo>
                    <a:pt x="5301382" y="18801"/>
                  </a:lnTo>
                  <a:lnTo>
                    <a:pt x="5351979" y="17239"/>
                  </a:lnTo>
                  <a:lnTo>
                    <a:pt x="5402578" y="15745"/>
                  </a:lnTo>
                  <a:lnTo>
                    <a:pt x="5453179" y="14319"/>
                  </a:lnTo>
                  <a:lnTo>
                    <a:pt x="5503782" y="12960"/>
                  </a:lnTo>
                  <a:lnTo>
                    <a:pt x="5554387" y="11669"/>
                  </a:lnTo>
                  <a:lnTo>
                    <a:pt x="5604994" y="10445"/>
                  </a:lnTo>
                  <a:lnTo>
                    <a:pt x="5655603" y="9290"/>
                  </a:lnTo>
                  <a:lnTo>
                    <a:pt x="5706214" y="8202"/>
                  </a:lnTo>
                  <a:lnTo>
                    <a:pt x="5756827" y="7181"/>
                  </a:lnTo>
                  <a:lnTo>
                    <a:pt x="5807442" y="6229"/>
                  </a:lnTo>
                  <a:lnTo>
                    <a:pt x="5858060" y="5344"/>
                  </a:lnTo>
                  <a:lnTo>
                    <a:pt x="5908679" y="4526"/>
                  </a:lnTo>
                  <a:lnTo>
                    <a:pt x="5959300" y="3777"/>
                  </a:lnTo>
                  <a:lnTo>
                    <a:pt x="6009923" y="3095"/>
                  </a:lnTo>
                  <a:lnTo>
                    <a:pt x="6060548" y="2481"/>
                  </a:lnTo>
                  <a:lnTo>
                    <a:pt x="6111176" y="1934"/>
                  </a:lnTo>
                  <a:lnTo>
                    <a:pt x="6161805" y="1456"/>
                  </a:lnTo>
                  <a:lnTo>
                    <a:pt x="6212437" y="1045"/>
                  </a:lnTo>
                  <a:lnTo>
                    <a:pt x="6263070" y="701"/>
                  </a:lnTo>
                  <a:lnTo>
                    <a:pt x="6313705" y="425"/>
                  </a:lnTo>
                  <a:lnTo>
                    <a:pt x="6364343" y="217"/>
                  </a:lnTo>
                  <a:lnTo>
                    <a:pt x="6414982" y="77"/>
                  </a:lnTo>
                  <a:lnTo>
                    <a:pt x="6465624" y="4"/>
                  </a:lnTo>
                  <a:lnTo>
                    <a:pt x="6516267" y="0"/>
                  </a:lnTo>
                  <a:lnTo>
                    <a:pt x="6566913" y="62"/>
                  </a:lnTo>
                  <a:lnTo>
                    <a:pt x="6617561" y="193"/>
                  </a:lnTo>
                  <a:lnTo>
                    <a:pt x="6668210" y="391"/>
                  </a:lnTo>
                  <a:lnTo>
                    <a:pt x="6718862" y="657"/>
                  </a:lnTo>
                  <a:lnTo>
                    <a:pt x="6769516" y="990"/>
                  </a:lnTo>
                  <a:lnTo>
                    <a:pt x="6820171" y="1391"/>
                  </a:lnTo>
                  <a:lnTo>
                    <a:pt x="6870829" y="1860"/>
                  </a:lnTo>
                  <a:lnTo>
                    <a:pt x="6921489" y="2397"/>
                  </a:lnTo>
                  <a:lnTo>
                    <a:pt x="6972151" y="3001"/>
                  </a:lnTo>
                  <a:lnTo>
                    <a:pt x="7022814" y="3673"/>
                  </a:lnTo>
                  <a:lnTo>
                    <a:pt x="7073480" y="4413"/>
                  </a:lnTo>
                  <a:lnTo>
                    <a:pt x="7124148" y="5220"/>
                  </a:lnTo>
                  <a:lnTo>
                    <a:pt x="7174818" y="6095"/>
                  </a:lnTo>
                  <a:lnTo>
                    <a:pt x="7225490" y="7038"/>
                  </a:lnTo>
                  <a:lnTo>
                    <a:pt x="7276164" y="8048"/>
                  </a:lnTo>
                  <a:lnTo>
                    <a:pt x="7326840" y="9127"/>
                  </a:lnTo>
                  <a:lnTo>
                    <a:pt x="7377518" y="10272"/>
                  </a:lnTo>
                  <a:lnTo>
                    <a:pt x="7428198" y="11486"/>
                  </a:lnTo>
                  <a:lnTo>
                    <a:pt x="7478880" y="12767"/>
                  </a:lnTo>
                  <a:lnTo>
                    <a:pt x="7529564" y="14116"/>
                  </a:lnTo>
                  <a:lnTo>
                    <a:pt x="7580250" y="15533"/>
                  </a:lnTo>
                  <a:lnTo>
                    <a:pt x="7630939" y="17017"/>
                  </a:lnTo>
                  <a:lnTo>
                    <a:pt x="7681629" y="18569"/>
                  </a:lnTo>
                  <a:lnTo>
                    <a:pt x="7732321" y="20188"/>
                  </a:lnTo>
                  <a:lnTo>
                    <a:pt x="7783015" y="21876"/>
                  </a:lnTo>
                  <a:lnTo>
                    <a:pt x="7833712" y="23631"/>
                  </a:lnTo>
                  <a:lnTo>
                    <a:pt x="7884410" y="25454"/>
                  </a:lnTo>
                  <a:lnTo>
                    <a:pt x="7935110" y="27344"/>
                  </a:lnTo>
                  <a:lnTo>
                    <a:pt x="7985813" y="29302"/>
                  </a:lnTo>
                  <a:lnTo>
                    <a:pt x="8036517" y="31328"/>
                  </a:lnTo>
                  <a:lnTo>
                    <a:pt x="8087224" y="33421"/>
                  </a:lnTo>
                  <a:lnTo>
                    <a:pt x="8137932" y="35583"/>
                  </a:lnTo>
                  <a:lnTo>
                    <a:pt x="8188643" y="37812"/>
                  </a:lnTo>
                  <a:lnTo>
                    <a:pt x="8239355" y="40108"/>
                  </a:lnTo>
                  <a:lnTo>
                    <a:pt x="8290070" y="42472"/>
                  </a:lnTo>
                  <a:lnTo>
                    <a:pt x="8340786" y="44904"/>
                  </a:lnTo>
                  <a:lnTo>
                    <a:pt x="8391505" y="47404"/>
                  </a:lnTo>
                  <a:lnTo>
                    <a:pt x="8442225" y="49971"/>
                  </a:lnTo>
                  <a:lnTo>
                    <a:pt x="8492948" y="52606"/>
                  </a:lnTo>
                  <a:lnTo>
                    <a:pt x="8543673" y="55309"/>
                  </a:lnTo>
                  <a:lnTo>
                    <a:pt x="8594400" y="58079"/>
                  </a:lnTo>
                  <a:lnTo>
                    <a:pt x="8615206" y="59278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48790" y="5532479"/>
              <a:ext cx="180975" cy="175895"/>
            </a:xfrm>
            <a:custGeom>
              <a:avLst/>
              <a:gdLst/>
              <a:ahLst/>
              <a:cxnLst/>
              <a:rect l="l" t="t" r="r" b="b"/>
              <a:pathLst>
                <a:path w="180975" h="175895">
                  <a:moveTo>
                    <a:pt x="10114" y="0"/>
                  </a:moveTo>
                  <a:lnTo>
                    <a:pt x="0" y="175620"/>
                  </a:lnTo>
                  <a:lnTo>
                    <a:pt x="180675" y="97923"/>
                  </a:lnTo>
                  <a:lnTo>
                    <a:pt x="1011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9699" y="6717938"/>
              <a:ext cx="6999605" cy="503555"/>
            </a:xfrm>
            <a:custGeom>
              <a:avLst/>
              <a:gdLst/>
              <a:ahLst/>
              <a:cxnLst/>
              <a:rect l="l" t="t" r="r" b="b"/>
              <a:pathLst>
                <a:path w="6999605" h="503554">
                  <a:moveTo>
                    <a:pt x="0" y="466977"/>
                  </a:moveTo>
                  <a:lnTo>
                    <a:pt x="51288" y="469419"/>
                  </a:lnTo>
                  <a:lnTo>
                    <a:pt x="102566" y="471776"/>
                  </a:lnTo>
                  <a:lnTo>
                    <a:pt x="153834" y="474048"/>
                  </a:lnTo>
                  <a:lnTo>
                    <a:pt x="205091" y="476236"/>
                  </a:lnTo>
                  <a:lnTo>
                    <a:pt x="256337" y="478339"/>
                  </a:lnTo>
                  <a:lnTo>
                    <a:pt x="307573" y="480357"/>
                  </a:lnTo>
                  <a:lnTo>
                    <a:pt x="358799" y="482291"/>
                  </a:lnTo>
                  <a:lnTo>
                    <a:pt x="410014" y="484140"/>
                  </a:lnTo>
                  <a:lnTo>
                    <a:pt x="461218" y="485905"/>
                  </a:lnTo>
                  <a:lnTo>
                    <a:pt x="512412" y="487585"/>
                  </a:lnTo>
                  <a:lnTo>
                    <a:pt x="563596" y="489180"/>
                  </a:lnTo>
                  <a:lnTo>
                    <a:pt x="614769" y="490691"/>
                  </a:lnTo>
                  <a:lnTo>
                    <a:pt x="665931" y="492117"/>
                  </a:lnTo>
                  <a:lnTo>
                    <a:pt x="717083" y="493458"/>
                  </a:lnTo>
                  <a:lnTo>
                    <a:pt x="768225" y="494715"/>
                  </a:lnTo>
                  <a:lnTo>
                    <a:pt x="819356" y="495887"/>
                  </a:lnTo>
                  <a:lnTo>
                    <a:pt x="870476" y="496974"/>
                  </a:lnTo>
                  <a:lnTo>
                    <a:pt x="921586" y="497977"/>
                  </a:lnTo>
                  <a:lnTo>
                    <a:pt x="972685" y="498895"/>
                  </a:lnTo>
                  <a:lnTo>
                    <a:pt x="1023774" y="499728"/>
                  </a:lnTo>
                  <a:lnTo>
                    <a:pt x="1074853" y="500477"/>
                  </a:lnTo>
                  <a:lnTo>
                    <a:pt x="1125920" y="501142"/>
                  </a:lnTo>
                  <a:lnTo>
                    <a:pt x="1176978" y="501721"/>
                  </a:lnTo>
                  <a:lnTo>
                    <a:pt x="1228025" y="502216"/>
                  </a:lnTo>
                  <a:lnTo>
                    <a:pt x="1279061" y="502626"/>
                  </a:lnTo>
                  <a:lnTo>
                    <a:pt x="1330087" y="502952"/>
                  </a:lnTo>
                  <a:lnTo>
                    <a:pt x="1381102" y="503193"/>
                  </a:lnTo>
                  <a:lnTo>
                    <a:pt x="1432107" y="503350"/>
                  </a:lnTo>
                  <a:lnTo>
                    <a:pt x="1483101" y="503421"/>
                  </a:lnTo>
                  <a:lnTo>
                    <a:pt x="1534085" y="503408"/>
                  </a:lnTo>
                  <a:lnTo>
                    <a:pt x="1585058" y="503311"/>
                  </a:lnTo>
                  <a:lnTo>
                    <a:pt x="1636021" y="503129"/>
                  </a:lnTo>
                  <a:lnTo>
                    <a:pt x="1686973" y="502862"/>
                  </a:lnTo>
                  <a:lnTo>
                    <a:pt x="1737914" y="502511"/>
                  </a:lnTo>
                  <a:lnTo>
                    <a:pt x="1788846" y="502075"/>
                  </a:lnTo>
                  <a:lnTo>
                    <a:pt x="1839766" y="501554"/>
                  </a:lnTo>
                  <a:lnTo>
                    <a:pt x="1890676" y="500949"/>
                  </a:lnTo>
                  <a:lnTo>
                    <a:pt x="1941576" y="500259"/>
                  </a:lnTo>
                  <a:lnTo>
                    <a:pt x="1992465" y="499484"/>
                  </a:lnTo>
                  <a:lnTo>
                    <a:pt x="2043344" y="498625"/>
                  </a:lnTo>
                  <a:lnTo>
                    <a:pt x="2094212" y="497681"/>
                  </a:lnTo>
                  <a:lnTo>
                    <a:pt x="2145069" y="496653"/>
                  </a:lnTo>
                  <a:lnTo>
                    <a:pt x="2195917" y="495539"/>
                  </a:lnTo>
                  <a:lnTo>
                    <a:pt x="2246753" y="494342"/>
                  </a:lnTo>
                  <a:lnTo>
                    <a:pt x="2297579" y="493059"/>
                  </a:lnTo>
                  <a:lnTo>
                    <a:pt x="2348395" y="491692"/>
                  </a:lnTo>
                  <a:lnTo>
                    <a:pt x="2399200" y="490241"/>
                  </a:lnTo>
                  <a:lnTo>
                    <a:pt x="2449994" y="488704"/>
                  </a:lnTo>
                  <a:lnTo>
                    <a:pt x="2500778" y="487083"/>
                  </a:lnTo>
                  <a:lnTo>
                    <a:pt x="2551552" y="485378"/>
                  </a:lnTo>
                  <a:lnTo>
                    <a:pt x="2602315" y="483587"/>
                  </a:lnTo>
                  <a:lnTo>
                    <a:pt x="2653067" y="481713"/>
                  </a:lnTo>
                  <a:lnTo>
                    <a:pt x="2703809" y="479753"/>
                  </a:lnTo>
                  <a:lnTo>
                    <a:pt x="2754540" y="477709"/>
                  </a:lnTo>
                  <a:lnTo>
                    <a:pt x="2805261" y="475580"/>
                  </a:lnTo>
                  <a:lnTo>
                    <a:pt x="2855972" y="473367"/>
                  </a:lnTo>
                  <a:lnTo>
                    <a:pt x="2906672" y="471069"/>
                  </a:lnTo>
                  <a:lnTo>
                    <a:pt x="2957361" y="468686"/>
                  </a:lnTo>
                  <a:lnTo>
                    <a:pt x="3008040" y="466219"/>
                  </a:lnTo>
                  <a:lnTo>
                    <a:pt x="3058708" y="463667"/>
                  </a:lnTo>
                  <a:lnTo>
                    <a:pt x="3109366" y="461030"/>
                  </a:lnTo>
                  <a:lnTo>
                    <a:pt x="3160013" y="458309"/>
                  </a:lnTo>
                  <a:lnTo>
                    <a:pt x="3210650" y="455503"/>
                  </a:lnTo>
                  <a:lnTo>
                    <a:pt x="3261277" y="452613"/>
                  </a:lnTo>
                  <a:lnTo>
                    <a:pt x="3311892" y="449638"/>
                  </a:lnTo>
                  <a:lnTo>
                    <a:pt x="3362498" y="446578"/>
                  </a:lnTo>
                  <a:lnTo>
                    <a:pt x="3413092" y="443433"/>
                  </a:lnTo>
                  <a:lnTo>
                    <a:pt x="3463677" y="440204"/>
                  </a:lnTo>
                  <a:lnTo>
                    <a:pt x="3514250" y="436891"/>
                  </a:lnTo>
                  <a:lnTo>
                    <a:pt x="3564814" y="433492"/>
                  </a:lnTo>
                  <a:lnTo>
                    <a:pt x="3615366" y="430009"/>
                  </a:lnTo>
                  <a:lnTo>
                    <a:pt x="3665908" y="426442"/>
                  </a:lnTo>
                  <a:lnTo>
                    <a:pt x="3716440" y="422790"/>
                  </a:lnTo>
                  <a:lnTo>
                    <a:pt x="3766961" y="419053"/>
                  </a:lnTo>
                  <a:lnTo>
                    <a:pt x="3817472" y="415231"/>
                  </a:lnTo>
                  <a:lnTo>
                    <a:pt x="3867972" y="411325"/>
                  </a:lnTo>
                  <a:lnTo>
                    <a:pt x="3918462" y="407334"/>
                  </a:lnTo>
                  <a:lnTo>
                    <a:pt x="3968941" y="403259"/>
                  </a:lnTo>
                  <a:lnTo>
                    <a:pt x="4019410" y="399099"/>
                  </a:lnTo>
                  <a:lnTo>
                    <a:pt x="4069868" y="394854"/>
                  </a:lnTo>
                  <a:lnTo>
                    <a:pt x="4120315" y="390525"/>
                  </a:lnTo>
                  <a:lnTo>
                    <a:pt x="4170752" y="386111"/>
                  </a:lnTo>
                  <a:lnTo>
                    <a:pt x="4221179" y="381612"/>
                  </a:lnTo>
                  <a:lnTo>
                    <a:pt x="4271595" y="377029"/>
                  </a:lnTo>
                  <a:lnTo>
                    <a:pt x="4322000" y="372361"/>
                  </a:lnTo>
                  <a:lnTo>
                    <a:pt x="4372395" y="367609"/>
                  </a:lnTo>
                  <a:lnTo>
                    <a:pt x="4422780" y="362772"/>
                  </a:lnTo>
                  <a:lnTo>
                    <a:pt x="4473154" y="357850"/>
                  </a:lnTo>
                  <a:lnTo>
                    <a:pt x="4523517" y="352843"/>
                  </a:lnTo>
                  <a:lnTo>
                    <a:pt x="4573870" y="347752"/>
                  </a:lnTo>
                  <a:lnTo>
                    <a:pt x="4624213" y="342577"/>
                  </a:lnTo>
                  <a:lnTo>
                    <a:pt x="4674545" y="337316"/>
                  </a:lnTo>
                  <a:lnTo>
                    <a:pt x="4724866" y="331971"/>
                  </a:lnTo>
                  <a:lnTo>
                    <a:pt x="4775177" y="326542"/>
                  </a:lnTo>
                  <a:lnTo>
                    <a:pt x="4825478" y="321028"/>
                  </a:lnTo>
                  <a:lnTo>
                    <a:pt x="4875767" y="315429"/>
                  </a:lnTo>
                  <a:lnTo>
                    <a:pt x="4926047" y="309745"/>
                  </a:lnTo>
                  <a:lnTo>
                    <a:pt x="4976316" y="303977"/>
                  </a:lnTo>
                  <a:lnTo>
                    <a:pt x="5026574" y="298124"/>
                  </a:lnTo>
                  <a:lnTo>
                    <a:pt x="5076822" y="292187"/>
                  </a:lnTo>
                  <a:lnTo>
                    <a:pt x="5127059" y="286165"/>
                  </a:lnTo>
                  <a:lnTo>
                    <a:pt x="5177286" y="280058"/>
                  </a:lnTo>
                  <a:lnTo>
                    <a:pt x="5227502" y="273867"/>
                  </a:lnTo>
                  <a:lnTo>
                    <a:pt x="5277708" y="267591"/>
                  </a:lnTo>
                  <a:lnTo>
                    <a:pt x="5327903" y="261230"/>
                  </a:lnTo>
                  <a:lnTo>
                    <a:pt x="5378088" y="254785"/>
                  </a:lnTo>
                  <a:lnTo>
                    <a:pt x="5428262" y="248255"/>
                  </a:lnTo>
                  <a:lnTo>
                    <a:pt x="5478426" y="241641"/>
                  </a:lnTo>
                  <a:lnTo>
                    <a:pt x="5528579" y="234942"/>
                  </a:lnTo>
                  <a:lnTo>
                    <a:pt x="5578722" y="228158"/>
                  </a:lnTo>
                  <a:lnTo>
                    <a:pt x="5628854" y="221289"/>
                  </a:lnTo>
                  <a:lnTo>
                    <a:pt x="5678976" y="214336"/>
                  </a:lnTo>
                  <a:lnTo>
                    <a:pt x="5729087" y="207299"/>
                  </a:lnTo>
                  <a:lnTo>
                    <a:pt x="5779188" y="200176"/>
                  </a:lnTo>
                  <a:lnTo>
                    <a:pt x="5829278" y="192969"/>
                  </a:lnTo>
                  <a:lnTo>
                    <a:pt x="5879358" y="185678"/>
                  </a:lnTo>
                  <a:lnTo>
                    <a:pt x="5929427" y="178302"/>
                  </a:lnTo>
                  <a:lnTo>
                    <a:pt x="5979485" y="170841"/>
                  </a:lnTo>
                  <a:lnTo>
                    <a:pt x="6029533" y="163295"/>
                  </a:lnTo>
                  <a:lnTo>
                    <a:pt x="6079571" y="155665"/>
                  </a:lnTo>
                  <a:lnTo>
                    <a:pt x="6129598" y="147950"/>
                  </a:lnTo>
                  <a:lnTo>
                    <a:pt x="6179615" y="140151"/>
                  </a:lnTo>
                  <a:lnTo>
                    <a:pt x="6229621" y="132267"/>
                  </a:lnTo>
                  <a:lnTo>
                    <a:pt x="6279616" y="124298"/>
                  </a:lnTo>
                  <a:lnTo>
                    <a:pt x="6329601" y="116245"/>
                  </a:lnTo>
                  <a:lnTo>
                    <a:pt x="6379576" y="108107"/>
                  </a:lnTo>
                  <a:lnTo>
                    <a:pt x="6429540" y="99884"/>
                  </a:lnTo>
                  <a:lnTo>
                    <a:pt x="6479493" y="91577"/>
                  </a:lnTo>
                  <a:lnTo>
                    <a:pt x="6529436" y="83185"/>
                  </a:lnTo>
                  <a:lnTo>
                    <a:pt x="6579369" y="74709"/>
                  </a:lnTo>
                  <a:lnTo>
                    <a:pt x="6629291" y="66148"/>
                  </a:lnTo>
                  <a:lnTo>
                    <a:pt x="6679202" y="57502"/>
                  </a:lnTo>
                  <a:lnTo>
                    <a:pt x="6729103" y="48771"/>
                  </a:lnTo>
                  <a:lnTo>
                    <a:pt x="6778993" y="39956"/>
                  </a:lnTo>
                  <a:lnTo>
                    <a:pt x="6828873" y="31057"/>
                  </a:lnTo>
                  <a:lnTo>
                    <a:pt x="6878743" y="22072"/>
                  </a:lnTo>
                  <a:lnTo>
                    <a:pt x="6928601" y="13003"/>
                  </a:lnTo>
                  <a:lnTo>
                    <a:pt x="6978450" y="3850"/>
                  </a:lnTo>
                  <a:lnTo>
                    <a:pt x="6998984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01893" y="6635348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0" y="0"/>
                  </a:moveTo>
                  <a:lnTo>
                    <a:pt x="32417" y="172897"/>
                  </a:lnTo>
                  <a:lnTo>
                    <a:pt x="189104" y="5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9706" y="6078487"/>
              <a:ext cx="8717915" cy="502284"/>
            </a:xfrm>
            <a:custGeom>
              <a:avLst/>
              <a:gdLst/>
              <a:ahLst/>
              <a:cxnLst/>
              <a:rect l="l" t="t" r="r" b="b"/>
              <a:pathLst>
                <a:path w="8717915" h="502284">
                  <a:moveTo>
                    <a:pt x="0" y="463716"/>
                  </a:moveTo>
                  <a:lnTo>
                    <a:pt x="51142" y="465745"/>
                  </a:lnTo>
                  <a:lnTo>
                    <a:pt x="102279" y="467720"/>
                  </a:lnTo>
                  <a:lnTo>
                    <a:pt x="153408" y="469640"/>
                  </a:lnTo>
                  <a:lnTo>
                    <a:pt x="204531" y="471504"/>
                  </a:lnTo>
                  <a:lnTo>
                    <a:pt x="255647" y="473314"/>
                  </a:lnTo>
                  <a:lnTo>
                    <a:pt x="306756" y="475068"/>
                  </a:lnTo>
                  <a:lnTo>
                    <a:pt x="357858" y="476768"/>
                  </a:lnTo>
                  <a:lnTo>
                    <a:pt x="408954" y="478412"/>
                  </a:lnTo>
                  <a:lnTo>
                    <a:pt x="460042" y="480001"/>
                  </a:lnTo>
                  <a:lnTo>
                    <a:pt x="511124" y="481535"/>
                  </a:lnTo>
                  <a:lnTo>
                    <a:pt x="562200" y="483014"/>
                  </a:lnTo>
                  <a:lnTo>
                    <a:pt x="613268" y="484438"/>
                  </a:lnTo>
                  <a:lnTo>
                    <a:pt x="664330" y="485807"/>
                  </a:lnTo>
                  <a:lnTo>
                    <a:pt x="715385" y="487121"/>
                  </a:lnTo>
                  <a:lnTo>
                    <a:pt x="766433" y="488380"/>
                  </a:lnTo>
                  <a:lnTo>
                    <a:pt x="817475" y="489584"/>
                  </a:lnTo>
                  <a:lnTo>
                    <a:pt x="868510" y="490733"/>
                  </a:lnTo>
                  <a:lnTo>
                    <a:pt x="919538" y="491826"/>
                  </a:lnTo>
                  <a:lnTo>
                    <a:pt x="970559" y="492865"/>
                  </a:lnTo>
                  <a:lnTo>
                    <a:pt x="1021573" y="493849"/>
                  </a:lnTo>
                  <a:lnTo>
                    <a:pt x="1072581" y="494777"/>
                  </a:lnTo>
                  <a:lnTo>
                    <a:pt x="1123582" y="495651"/>
                  </a:lnTo>
                  <a:lnTo>
                    <a:pt x="1174576" y="496469"/>
                  </a:lnTo>
                  <a:lnTo>
                    <a:pt x="1225563" y="497232"/>
                  </a:lnTo>
                  <a:lnTo>
                    <a:pt x="1276544" y="497941"/>
                  </a:lnTo>
                  <a:lnTo>
                    <a:pt x="1327518" y="498594"/>
                  </a:lnTo>
                  <a:lnTo>
                    <a:pt x="1378485" y="499192"/>
                  </a:lnTo>
                  <a:lnTo>
                    <a:pt x="1429445" y="499735"/>
                  </a:lnTo>
                  <a:lnTo>
                    <a:pt x="1480399" y="500223"/>
                  </a:lnTo>
                  <a:lnTo>
                    <a:pt x="1531346" y="500656"/>
                  </a:lnTo>
                  <a:lnTo>
                    <a:pt x="1582286" y="501034"/>
                  </a:lnTo>
                  <a:lnTo>
                    <a:pt x="1633219" y="501357"/>
                  </a:lnTo>
                  <a:lnTo>
                    <a:pt x="1684146" y="501625"/>
                  </a:lnTo>
                  <a:lnTo>
                    <a:pt x="1735066" y="501837"/>
                  </a:lnTo>
                  <a:lnTo>
                    <a:pt x="1785979" y="501995"/>
                  </a:lnTo>
                  <a:lnTo>
                    <a:pt x="1836885" y="502097"/>
                  </a:lnTo>
                  <a:lnTo>
                    <a:pt x="1887784" y="502145"/>
                  </a:lnTo>
                  <a:lnTo>
                    <a:pt x="1938677" y="502137"/>
                  </a:lnTo>
                  <a:lnTo>
                    <a:pt x="1989563" y="502075"/>
                  </a:lnTo>
                  <a:lnTo>
                    <a:pt x="2040442" y="501957"/>
                  </a:lnTo>
                  <a:lnTo>
                    <a:pt x="2091315" y="501785"/>
                  </a:lnTo>
                  <a:lnTo>
                    <a:pt x="2142181" y="501557"/>
                  </a:lnTo>
                  <a:lnTo>
                    <a:pt x="2193039" y="501274"/>
                  </a:lnTo>
                  <a:lnTo>
                    <a:pt x="2243892" y="500936"/>
                  </a:lnTo>
                  <a:lnTo>
                    <a:pt x="2294737" y="500543"/>
                  </a:lnTo>
                  <a:lnTo>
                    <a:pt x="2345576" y="500095"/>
                  </a:lnTo>
                  <a:lnTo>
                    <a:pt x="2396408" y="499592"/>
                  </a:lnTo>
                  <a:lnTo>
                    <a:pt x="2447233" y="499034"/>
                  </a:lnTo>
                  <a:lnTo>
                    <a:pt x="2498051" y="498421"/>
                  </a:lnTo>
                  <a:lnTo>
                    <a:pt x="2548863" y="497752"/>
                  </a:lnTo>
                  <a:lnTo>
                    <a:pt x="2599668" y="497029"/>
                  </a:lnTo>
                  <a:lnTo>
                    <a:pt x="2650466" y="496251"/>
                  </a:lnTo>
                  <a:lnTo>
                    <a:pt x="2701257" y="495417"/>
                  </a:lnTo>
                  <a:lnTo>
                    <a:pt x="2752042" y="494529"/>
                  </a:lnTo>
                  <a:lnTo>
                    <a:pt x="2802819" y="493585"/>
                  </a:lnTo>
                  <a:lnTo>
                    <a:pt x="2853590" y="492586"/>
                  </a:lnTo>
                  <a:lnTo>
                    <a:pt x="2904355" y="491533"/>
                  </a:lnTo>
                  <a:lnTo>
                    <a:pt x="2955112" y="490424"/>
                  </a:lnTo>
                  <a:lnTo>
                    <a:pt x="3005863" y="489260"/>
                  </a:lnTo>
                  <a:lnTo>
                    <a:pt x="3056607" y="488041"/>
                  </a:lnTo>
                  <a:lnTo>
                    <a:pt x="3107344" y="486767"/>
                  </a:lnTo>
                  <a:lnTo>
                    <a:pt x="3158075" y="485438"/>
                  </a:lnTo>
                  <a:lnTo>
                    <a:pt x="3208798" y="484054"/>
                  </a:lnTo>
                  <a:lnTo>
                    <a:pt x="3259515" y="482615"/>
                  </a:lnTo>
                  <a:lnTo>
                    <a:pt x="3310225" y="481121"/>
                  </a:lnTo>
                  <a:lnTo>
                    <a:pt x="3360929" y="479572"/>
                  </a:lnTo>
                  <a:lnTo>
                    <a:pt x="3411625" y="477968"/>
                  </a:lnTo>
                  <a:lnTo>
                    <a:pt x="3462315" y="476308"/>
                  </a:lnTo>
                  <a:lnTo>
                    <a:pt x="3512998" y="474594"/>
                  </a:lnTo>
                  <a:lnTo>
                    <a:pt x="3563675" y="472824"/>
                  </a:lnTo>
                  <a:lnTo>
                    <a:pt x="3614344" y="471000"/>
                  </a:lnTo>
                  <a:lnTo>
                    <a:pt x="3665007" y="469120"/>
                  </a:lnTo>
                  <a:lnTo>
                    <a:pt x="3715663" y="467185"/>
                  </a:lnTo>
                  <a:lnTo>
                    <a:pt x="3766313" y="465196"/>
                  </a:lnTo>
                  <a:lnTo>
                    <a:pt x="3816955" y="463151"/>
                  </a:lnTo>
                  <a:lnTo>
                    <a:pt x="3867591" y="461051"/>
                  </a:lnTo>
                  <a:lnTo>
                    <a:pt x="3918220" y="458896"/>
                  </a:lnTo>
                  <a:lnTo>
                    <a:pt x="3968842" y="456686"/>
                  </a:lnTo>
                  <a:lnTo>
                    <a:pt x="4019458" y="454421"/>
                  </a:lnTo>
                  <a:lnTo>
                    <a:pt x="4070067" y="452101"/>
                  </a:lnTo>
                  <a:lnTo>
                    <a:pt x="4120669" y="449726"/>
                  </a:lnTo>
                  <a:lnTo>
                    <a:pt x="4171264" y="447296"/>
                  </a:lnTo>
                  <a:lnTo>
                    <a:pt x="4221852" y="444810"/>
                  </a:lnTo>
                  <a:lnTo>
                    <a:pt x="4272434" y="442270"/>
                  </a:lnTo>
                  <a:lnTo>
                    <a:pt x="4323009" y="439675"/>
                  </a:lnTo>
                  <a:lnTo>
                    <a:pt x="4373577" y="437024"/>
                  </a:lnTo>
                  <a:lnTo>
                    <a:pt x="4424138" y="434319"/>
                  </a:lnTo>
                  <a:lnTo>
                    <a:pt x="4474693" y="431558"/>
                  </a:lnTo>
                  <a:lnTo>
                    <a:pt x="4525241" y="428742"/>
                  </a:lnTo>
                  <a:lnTo>
                    <a:pt x="4575782" y="425872"/>
                  </a:lnTo>
                  <a:lnTo>
                    <a:pt x="4626317" y="422946"/>
                  </a:lnTo>
                  <a:lnTo>
                    <a:pt x="4676844" y="419965"/>
                  </a:lnTo>
                  <a:lnTo>
                    <a:pt x="4727365" y="416929"/>
                  </a:lnTo>
                  <a:lnTo>
                    <a:pt x="4777879" y="413838"/>
                  </a:lnTo>
                  <a:lnTo>
                    <a:pt x="4828386" y="410692"/>
                  </a:lnTo>
                  <a:lnTo>
                    <a:pt x="4878887" y="407491"/>
                  </a:lnTo>
                  <a:lnTo>
                    <a:pt x="4929381" y="404235"/>
                  </a:lnTo>
                  <a:lnTo>
                    <a:pt x="4979868" y="400924"/>
                  </a:lnTo>
                  <a:lnTo>
                    <a:pt x="5030348" y="397558"/>
                  </a:lnTo>
                  <a:lnTo>
                    <a:pt x="5080822" y="394136"/>
                  </a:lnTo>
                  <a:lnTo>
                    <a:pt x="5131288" y="390660"/>
                  </a:lnTo>
                  <a:lnTo>
                    <a:pt x="5181748" y="387129"/>
                  </a:lnTo>
                  <a:lnTo>
                    <a:pt x="5232202" y="383542"/>
                  </a:lnTo>
                  <a:lnTo>
                    <a:pt x="5282648" y="379901"/>
                  </a:lnTo>
                  <a:lnTo>
                    <a:pt x="5333088" y="376204"/>
                  </a:lnTo>
                  <a:lnTo>
                    <a:pt x="5383521" y="372452"/>
                  </a:lnTo>
                  <a:lnTo>
                    <a:pt x="5433947" y="368645"/>
                  </a:lnTo>
                  <a:lnTo>
                    <a:pt x="5484366" y="364784"/>
                  </a:lnTo>
                  <a:lnTo>
                    <a:pt x="5534779" y="360867"/>
                  </a:lnTo>
                  <a:lnTo>
                    <a:pt x="5585185" y="356895"/>
                  </a:lnTo>
                  <a:lnTo>
                    <a:pt x="5635584" y="352868"/>
                  </a:lnTo>
                  <a:lnTo>
                    <a:pt x="5685976" y="348786"/>
                  </a:lnTo>
                  <a:lnTo>
                    <a:pt x="5736362" y="344649"/>
                  </a:lnTo>
                  <a:lnTo>
                    <a:pt x="5786741" y="340457"/>
                  </a:lnTo>
                  <a:lnTo>
                    <a:pt x="5837113" y="336209"/>
                  </a:lnTo>
                  <a:lnTo>
                    <a:pt x="5887478" y="331907"/>
                  </a:lnTo>
                  <a:lnTo>
                    <a:pt x="5937837" y="327550"/>
                  </a:lnTo>
                  <a:lnTo>
                    <a:pt x="5988189" y="323137"/>
                  </a:lnTo>
                  <a:lnTo>
                    <a:pt x="6038534" y="318670"/>
                  </a:lnTo>
                  <a:lnTo>
                    <a:pt x="6088872" y="314147"/>
                  </a:lnTo>
                  <a:lnTo>
                    <a:pt x="6139203" y="309570"/>
                  </a:lnTo>
                  <a:lnTo>
                    <a:pt x="6189528" y="304937"/>
                  </a:lnTo>
                  <a:lnTo>
                    <a:pt x="6239846" y="300249"/>
                  </a:lnTo>
                  <a:lnTo>
                    <a:pt x="6290157" y="295506"/>
                  </a:lnTo>
                  <a:lnTo>
                    <a:pt x="6340462" y="290709"/>
                  </a:lnTo>
                  <a:lnTo>
                    <a:pt x="6390759" y="285856"/>
                  </a:lnTo>
                  <a:lnTo>
                    <a:pt x="6441050" y="280948"/>
                  </a:lnTo>
                  <a:lnTo>
                    <a:pt x="6491335" y="275985"/>
                  </a:lnTo>
                  <a:lnTo>
                    <a:pt x="6541612" y="270967"/>
                  </a:lnTo>
                  <a:lnTo>
                    <a:pt x="6591883" y="265894"/>
                  </a:lnTo>
                  <a:lnTo>
                    <a:pt x="6642147" y="260765"/>
                  </a:lnTo>
                  <a:lnTo>
                    <a:pt x="6692404" y="255582"/>
                  </a:lnTo>
                  <a:lnTo>
                    <a:pt x="6742654" y="250344"/>
                  </a:lnTo>
                  <a:lnTo>
                    <a:pt x="6792898" y="245050"/>
                  </a:lnTo>
                  <a:lnTo>
                    <a:pt x="6843135" y="239702"/>
                  </a:lnTo>
                  <a:lnTo>
                    <a:pt x="6893365" y="234298"/>
                  </a:lnTo>
                  <a:lnTo>
                    <a:pt x="6943588" y="228840"/>
                  </a:lnTo>
                  <a:lnTo>
                    <a:pt x="6993804" y="223326"/>
                  </a:lnTo>
                  <a:lnTo>
                    <a:pt x="7044014" y="217757"/>
                  </a:lnTo>
                  <a:lnTo>
                    <a:pt x="7094217" y="212134"/>
                  </a:lnTo>
                  <a:lnTo>
                    <a:pt x="7144414" y="206455"/>
                  </a:lnTo>
                  <a:lnTo>
                    <a:pt x="7194603" y="200721"/>
                  </a:lnTo>
                  <a:lnTo>
                    <a:pt x="7244786" y="194932"/>
                  </a:lnTo>
                  <a:lnTo>
                    <a:pt x="7294962" y="189088"/>
                  </a:lnTo>
                  <a:lnTo>
                    <a:pt x="7345131" y="183189"/>
                  </a:lnTo>
                  <a:lnTo>
                    <a:pt x="7395294" y="177235"/>
                  </a:lnTo>
                  <a:lnTo>
                    <a:pt x="7445449" y="171226"/>
                  </a:lnTo>
                  <a:lnTo>
                    <a:pt x="7495598" y="165161"/>
                  </a:lnTo>
                  <a:lnTo>
                    <a:pt x="7545740" y="159042"/>
                  </a:lnTo>
                  <a:lnTo>
                    <a:pt x="7595876" y="152868"/>
                  </a:lnTo>
                  <a:lnTo>
                    <a:pt x="7646004" y="146638"/>
                  </a:lnTo>
                  <a:lnTo>
                    <a:pt x="7696126" y="140354"/>
                  </a:lnTo>
                  <a:lnTo>
                    <a:pt x="7746241" y="134014"/>
                  </a:lnTo>
                  <a:lnTo>
                    <a:pt x="7796350" y="127620"/>
                  </a:lnTo>
                  <a:lnTo>
                    <a:pt x="7846451" y="121170"/>
                  </a:lnTo>
                  <a:lnTo>
                    <a:pt x="7896546" y="114665"/>
                  </a:lnTo>
                  <a:lnTo>
                    <a:pt x="7946634" y="108105"/>
                  </a:lnTo>
                  <a:lnTo>
                    <a:pt x="7996716" y="101491"/>
                  </a:lnTo>
                  <a:lnTo>
                    <a:pt x="8046790" y="94821"/>
                  </a:lnTo>
                  <a:lnTo>
                    <a:pt x="8096858" y="88096"/>
                  </a:lnTo>
                  <a:lnTo>
                    <a:pt x="8146919" y="81316"/>
                  </a:lnTo>
                  <a:lnTo>
                    <a:pt x="8196973" y="74481"/>
                  </a:lnTo>
                  <a:lnTo>
                    <a:pt x="8247021" y="67590"/>
                  </a:lnTo>
                  <a:lnTo>
                    <a:pt x="8297062" y="60645"/>
                  </a:lnTo>
                  <a:lnTo>
                    <a:pt x="8347096" y="53645"/>
                  </a:lnTo>
                  <a:lnTo>
                    <a:pt x="8397123" y="46590"/>
                  </a:lnTo>
                  <a:lnTo>
                    <a:pt x="8447143" y="39479"/>
                  </a:lnTo>
                  <a:lnTo>
                    <a:pt x="8497157" y="32314"/>
                  </a:lnTo>
                  <a:lnTo>
                    <a:pt x="8547164" y="25093"/>
                  </a:lnTo>
                  <a:lnTo>
                    <a:pt x="8597164" y="17818"/>
                  </a:lnTo>
                  <a:lnTo>
                    <a:pt x="8647157" y="10487"/>
                  </a:lnTo>
                  <a:lnTo>
                    <a:pt x="8697144" y="3101"/>
                  </a:lnTo>
                  <a:lnTo>
                    <a:pt x="8717786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43718" y="5994620"/>
              <a:ext cx="187325" cy="173990"/>
            </a:xfrm>
            <a:custGeom>
              <a:avLst/>
              <a:gdLst/>
              <a:ahLst/>
              <a:cxnLst/>
              <a:rect l="l" t="t" r="r" b="b"/>
              <a:pathLst>
                <a:path w="187325" h="173989">
                  <a:moveTo>
                    <a:pt x="0" y="0"/>
                  </a:moveTo>
                  <a:lnTo>
                    <a:pt x="26135" y="173958"/>
                  </a:lnTo>
                  <a:lnTo>
                    <a:pt x="187020" y="60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64819" y="6886994"/>
              <a:ext cx="8378190" cy="1028065"/>
            </a:xfrm>
            <a:custGeom>
              <a:avLst/>
              <a:gdLst/>
              <a:ahLst/>
              <a:cxnLst/>
              <a:rect l="l" t="t" r="r" b="b"/>
              <a:pathLst>
                <a:path w="8378190" h="1028065">
                  <a:moveTo>
                    <a:pt x="0" y="1028024"/>
                  </a:moveTo>
                  <a:lnTo>
                    <a:pt x="51269" y="1026677"/>
                  </a:lnTo>
                  <a:lnTo>
                    <a:pt x="102528" y="1025272"/>
                  </a:lnTo>
                  <a:lnTo>
                    <a:pt x="153776" y="1023809"/>
                  </a:lnTo>
                  <a:lnTo>
                    <a:pt x="205012" y="1022287"/>
                  </a:lnTo>
                  <a:lnTo>
                    <a:pt x="256237" y="1020706"/>
                  </a:lnTo>
                  <a:lnTo>
                    <a:pt x="307452" y="1019068"/>
                  </a:lnTo>
                  <a:lnTo>
                    <a:pt x="358654" y="1017371"/>
                  </a:lnTo>
                  <a:lnTo>
                    <a:pt x="409846" y="1015615"/>
                  </a:lnTo>
                  <a:lnTo>
                    <a:pt x="461027" y="1013801"/>
                  </a:lnTo>
                  <a:lnTo>
                    <a:pt x="512196" y="1011929"/>
                  </a:lnTo>
                  <a:lnTo>
                    <a:pt x="563354" y="1009998"/>
                  </a:lnTo>
                  <a:lnTo>
                    <a:pt x="614501" y="1008009"/>
                  </a:lnTo>
                  <a:lnTo>
                    <a:pt x="665637" y="1005962"/>
                  </a:lnTo>
                  <a:lnTo>
                    <a:pt x="716762" y="1003856"/>
                  </a:lnTo>
                  <a:lnTo>
                    <a:pt x="767875" y="1001692"/>
                  </a:lnTo>
                  <a:lnTo>
                    <a:pt x="818978" y="999469"/>
                  </a:lnTo>
                  <a:lnTo>
                    <a:pt x="870069" y="997188"/>
                  </a:lnTo>
                  <a:lnTo>
                    <a:pt x="921149" y="994848"/>
                  </a:lnTo>
                  <a:lnTo>
                    <a:pt x="972217" y="992450"/>
                  </a:lnTo>
                  <a:lnTo>
                    <a:pt x="1023275" y="989994"/>
                  </a:lnTo>
                  <a:lnTo>
                    <a:pt x="1074321" y="987479"/>
                  </a:lnTo>
                  <a:lnTo>
                    <a:pt x="1125357" y="984906"/>
                  </a:lnTo>
                  <a:lnTo>
                    <a:pt x="1176381" y="982274"/>
                  </a:lnTo>
                  <a:lnTo>
                    <a:pt x="1227394" y="979584"/>
                  </a:lnTo>
                  <a:lnTo>
                    <a:pt x="1278395" y="976836"/>
                  </a:lnTo>
                  <a:lnTo>
                    <a:pt x="1329386" y="974029"/>
                  </a:lnTo>
                  <a:lnTo>
                    <a:pt x="1380365" y="971164"/>
                  </a:lnTo>
                  <a:lnTo>
                    <a:pt x="1431333" y="968240"/>
                  </a:lnTo>
                  <a:lnTo>
                    <a:pt x="1482290" y="965258"/>
                  </a:lnTo>
                  <a:lnTo>
                    <a:pt x="1533236" y="962218"/>
                  </a:lnTo>
                  <a:lnTo>
                    <a:pt x="1584171" y="959119"/>
                  </a:lnTo>
                  <a:lnTo>
                    <a:pt x="1635094" y="955962"/>
                  </a:lnTo>
                  <a:lnTo>
                    <a:pt x="1686007" y="952746"/>
                  </a:lnTo>
                  <a:lnTo>
                    <a:pt x="1736908" y="949472"/>
                  </a:lnTo>
                  <a:lnTo>
                    <a:pt x="1787798" y="946140"/>
                  </a:lnTo>
                  <a:lnTo>
                    <a:pt x="1838677" y="942749"/>
                  </a:lnTo>
                  <a:lnTo>
                    <a:pt x="1889544" y="939300"/>
                  </a:lnTo>
                  <a:lnTo>
                    <a:pt x="1940401" y="935792"/>
                  </a:lnTo>
                  <a:lnTo>
                    <a:pt x="1991246" y="932226"/>
                  </a:lnTo>
                  <a:lnTo>
                    <a:pt x="2042080" y="928601"/>
                  </a:lnTo>
                  <a:lnTo>
                    <a:pt x="2092903" y="924918"/>
                  </a:lnTo>
                  <a:lnTo>
                    <a:pt x="2143714" y="921177"/>
                  </a:lnTo>
                  <a:lnTo>
                    <a:pt x="2194515" y="917377"/>
                  </a:lnTo>
                  <a:lnTo>
                    <a:pt x="2245304" y="913519"/>
                  </a:lnTo>
                  <a:lnTo>
                    <a:pt x="2296082" y="909602"/>
                  </a:lnTo>
                  <a:lnTo>
                    <a:pt x="2346849" y="905628"/>
                  </a:lnTo>
                  <a:lnTo>
                    <a:pt x="2397605" y="901594"/>
                  </a:lnTo>
                  <a:lnTo>
                    <a:pt x="2448350" y="897502"/>
                  </a:lnTo>
                  <a:lnTo>
                    <a:pt x="2499083" y="893352"/>
                  </a:lnTo>
                  <a:lnTo>
                    <a:pt x="2549806" y="889144"/>
                  </a:lnTo>
                  <a:lnTo>
                    <a:pt x="2600517" y="884877"/>
                  </a:lnTo>
                  <a:lnTo>
                    <a:pt x="2651217" y="880551"/>
                  </a:lnTo>
                  <a:lnTo>
                    <a:pt x="2701906" y="876167"/>
                  </a:lnTo>
                  <a:lnTo>
                    <a:pt x="2752583" y="871725"/>
                  </a:lnTo>
                  <a:lnTo>
                    <a:pt x="2803250" y="867224"/>
                  </a:lnTo>
                  <a:lnTo>
                    <a:pt x="2853905" y="862665"/>
                  </a:lnTo>
                  <a:lnTo>
                    <a:pt x="2904549" y="858048"/>
                  </a:lnTo>
                  <a:lnTo>
                    <a:pt x="2955182" y="853372"/>
                  </a:lnTo>
                  <a:lnTo>
                    <a:pt x="3005803" y="848638"/>
                  </a:lnTo>
                  <a:lnTo>
                    <a:pt x="3056414" y="843845"/>
                  </a:lnTo>
                  <a:lnTo>
                    <a:pt x="3107013" y="838994"/>
                  </a:lnTo>
                  <a:lnTo>
                    <a:pt x="3157602" y="834085"/>
                  </a:lnTo>
                  <a:lnTo>
                    <a:pt x="3208179" y="829117"/>
                  </a:lnTo>
                  <a:lnTo>
                    <a:pt x="3258744" y="824090"/>
                  </a:lnTo>
                  <a:lnTo>
                    <a:pt x="3309299" y="819006"/>
                  </a:lnTo>
                  <a:lnTo>
                    <a:pt x="3359842" y="813863"/>
                  </a:lnTo>
                  <a:lnTo>
                    <a:pt x="3410375" y="808661"/>
                  </a:lnTo>
                  <a:lnTo>
                    <a:pt x="3460896" y="803401"/>
                  </a:lnTo>
                  <a:lnTo>
                    <a:pt x="3511406" y="798083"/>
                  </a:lnTo>
                  <a:lnTo>
                    <a:pt x="3561905" y="792706"/>
                  </a:lnTo>
                  <a:lnTo>
                    <a:pt x="3612392" y="787271"/>
                  </a:lnTo>
                  <a:lnTo>
                    <a:pt x="3662869" y="781777"/>
                  </a:lnTo>
                  <a:lnTo>
                    <a:pt x="3713334" y="776225"/>
                  </a:lnTo>
                  <a:lnTo>
                    <a:pt x="3763788" y="770615"/>
                  </a:lnTo>
                  <a:lnTo>
                    <a:pt x="3814231" y="764946"/>
                  </a:lnTo>
                  <a:lnTo>
                    <a:pt x="3864662" y="759219"/>
                  </a:lnTo>
                  <a:lnTo>
                    <a:pt x="3915083" y="753433"/>
                  </a:lnTo>
                  <a:lnTo>
                    <a:pt x="3965492" y="747589"/>
                  </a:lnTo>
                  <a:lnTo>
                    <a:pt x="4015890" y="741687"/>
                  </a:lnTo>
                  <a:lnTo>
                    <a:pt x="4066277" y="735726"/>
                  </a:lnTo>
                  <a:lnTo>
                    <a:pt x="4116653" y="729707"/>
                  </a:lnTo>
                  <a:lnTo>
                    <a:pt x="4167018" y="723629"/>
                  </a:lnTo>
                  <a:lnTo>
                    <a:pt x="4217371" y="717493"/>
                  </a:lnTo>
                  <a:lnTo>
                    <a:pt x="4267714" y="711298"/>
                  </a:lnTo>
                  <a:lnTo>
                    <a:pt x="4318045" y="705046"/>
                  </a:lnTo>
                  <a:lnTo>
                    <a:pt x="4368365" y="698734"/>
                  </a:lnTo>
                  <a:lnTo>
                    <a:pt x="4418673" y="692365"/>
                  </a:lnTo>
                  <a:lnTo>
                    <a:pt x="4468971" y="685936"/>
                  </a:lnTo>
                  <a:lnTo>
                    <a:pt x="4519257" y="679450"/>
                  </a:lnTo>
                  <a:lnTo>
                    <a:pt x="4569533" y="672905"/>
                  </a:lnTo>
                  <a:lnTo>
                    <a:pt x="4619797" y="666302"/>
                  </a:lnTo>
                  <a:lnTo>
                    <a:pt x="4670050" y="659640"/>
                  </a:lnTo>
                  <a:lnTo>
                    <a:pt x="4720291" y="652920"/>
                  </a:lnTo>
                  <a:lnTo>
                    <a:pt x="4770522" y="646141"/>
                  </a:lnTo>
                  <a:lnTo>
                    <a:pt x="4820741" y="639304"/>
                  </a:lnTo>
                  <a:lnTo>
                    <a:pt x="4870949" y="632409"/>
                  </a:lnTo>
                  <a:lnTo>
                    <a:pt x="4921146" y="625455"/>
                  </a:lnTo>
                  <a:lnTo>
                    <a:pt x="4971332" y="618443"/>
                  </a:lnTo>
                  <a:lnTo>
                    <a:pt x="5021507" y="611372"/>
                  </a:lnTo>
                  <a:lnTo>
                    <a:pt x="5071670" y="604243"/>
                  </a:lnTo>
                  <a:lnTo>
                    <a:pt x="5121822" y="597056"/>
                  </a:lnTo>
                  <a:lnTo>
                    <a:pt x="5171964" y="589810"/>
                  </a:lnTo>
                  <a:lnTo>
                    <a:pt x="5222093" y="582506"/>
                  </a:lnTo>
                  <a:lnTo>
                    <a:pt x="5272212" y="575143"/>
                  </a:lnTo>
                  <a:lnTo>
                    <a:pt x="5322320" y="567722"/>
                  </a:lnTo>
                  <a:lnTo>
                    <a:pt x="5372416" y="560243"/>
                  </a:lnTo>
                  <a:lnTo>
                    <a:pt x="5422501" y="552705"/>
                  </a:lnTo>
                  <a:lnTo>
                    <a:pt x="5472575" y="545109"/>
                  </a:lnTo>
                  <a:lnTo>
                    <a:pt x="5522638" y="537454"/>
                  </a:lnTo>
                  <a:lnTo>
                    <a:pt x="5572690" y="529741"/>
                  </a:lnTo>
                  <a:lnTo>
                    <a:pt x="5622730" y="521969"/>
                  </a:lnTo>
                  <a:lnTo>
                    <a:pt x="5672760" y="514139"/>
                  </a:lnTo>
                  <a:lnTo>
                    <a:pt x="5722778" y="506251"/>
                  </a:lnTo>
                  <a:lnTo>
                    <a:pt x="5772785" y="498304"/>
                  </a:lnTo>
                  <a:lnTo>
                    <a:pt x="5822781" y="490299"/>
                  </a:lnTo>
                  <a:lnTo>
                    <a:pt x="5872765" y="482236"/>
                  </a:lnTo>
                  <a:lnTo>
                    <a:pt x="5922739" y="474114"/>
                  </a:lnTo>
                  <a:lnTo>
                    <a:pt x="5972701" y="465933"/>
                  </a:lnTo>
                  <a:lnTo>
                    <a:pt x="6022652" y="457695"/>
                  </a:lnTo>
                  <a:lnTo>
                    <a:pt x="6072592" y="449397"/>
                  </a:lnTo>
                  <a:lnTo>
                    <a:pt x="6122521" y="441042"/>
                  </a:lnTo>
                  <a:lnTo>
                    <a:pt x="6172438" y="432628"/>
                  </a:lnTo>
                  <a:lnTo>
                    <a:pt x="6222345" y="424155"/>
                  </a:lnTo>
                  <a:lnTo>
                    <a:pt x="6272240" y="415625"/>
                  </a:lnTo>
                  <a:lnTo>
                    <a:pt x="6322124" y="407035"/>
                  </a:lnTo>
                  <a:lnTo>
                    <a:pt x="6371997" y="398388"/>
                  </a:lnTo>
                  <a:lnTo>
                    <a:pt x="6421859" y="389682"/>
                  </a:lnTo>
                  <a:lnTo>
                    <a:pt x="6471709" y="380917"/>
                  </a:lnTo>
                  <a:lnTo>
                    <a:pt x="6521548" y="372094"/>
                  </a:lnTo>
                  <a:lnTo>
                    <a:pt x="6571377" y="363213"/>
                  </a:lnTo>
                  <a:lnTo>
                    <a:pt x="6621194" y="354274"/>
                  </a:lnTo>
                  <a:lnTo>
                    <a:pt x="6670999" y="345276"/>
                  </a:lnTo>
                  <a:lnTo>
                    <a:pt x="6720794" y="336219"/>
                  </a:lnTo>
                  <a:lnTo>
                    <a:pt x="6770577" y="327104"/>
                  </a:lnTo>
                  <a:lnTo>
                    <a:pt x="6820350" y="317931"/>
                  </a:lnTo>
                  <a:lnTo>
                    <a:pt x="6870111" y="308699"/>
                  </a:lnTo>
                  <a:lnTo>
                    <a:pt x="6919861" y="299409"/>
                  </a:lnTo>
                  <a:lnTo>
                    <a:pt x="6969599" y="290061"/>
                  </a:lnTo>
                  <a:lnTo>
                    <a:pt x="7019327" y="280654"/>
                  </a:lnTo>
                  <a:lnTo>
                    <a:pt x="7069043" y="271188"/>
                  </a:lnTo>
                  <a:lnTo>
                    <a:pt x="7118749" y="261665"/>
                  </a:lnTo>
                  <a:lnTo>
                    <a:pt x="7168443" y="252082"/>
                  </a:lnTo>
                  <a:lnTo>
                    <a:pt x="7218125" y="242442"/>
                  </a:lnTo>
                  <a:lnTo>
                    <a:pt x="7267797" y="232743"/>
                  </a:lnTo>
                  <a:lnTo>
                    <a:pt x="7317458" y="222985"/>
                  </a:lnTo>
                  <a:lnTo>
                    <a:pt x="7367107" y="213170"/>
                  </a:lnTo>
                  <a:lnTo>
                    <a:pt x="7416745" y="203295"/>
                  </a:lnTo>
                  <a:lnTo>
                    <a:pt x="7466372" y="193363"/>
                  </a:lnTo>
                  <a:lnTo>
                    <a:pt x="7515988" y="183372"/>
                  </a:lnTo>
                  <a:lnTo>
                    <a:pt x="7565592" y="173322"/>
                  </a:lnTo>
                  <a:lnTo>
                    <a:pt x="7615186" y="163215"/>
                  </a:lnTo>
                  <a:lnTo>
                    <a:pt x="7664768" y="153048"/>
                  </a:lnTo>
                  <a:lnTo>
                    <a:pt x="7714339" y="142824"/>
                  </a:lnTo>
                  <a:lnTo>
                    <a:pt x="7763899" y="132541"/>
                  </a:lnTo>
                  <a:lnTo>
                    <a:pt x="7813448" y="122199"/>
                  </a:lnTo>
                  <a:lnTo>
                    <a:pt x="7862985" y="111799"/>
                  </a:lnTo>
                  <a:lnTo>
                    <a:pt x="7912512" y="101341"/>
                  </a:lnTo>
                  <a:lnTo>
                    <a:pt x="7962027" y="90824"/>
                  </a:lnTo>
                  <a:lnTo>
                    <a:pt x="8011531" y="80249"/>
                  </a:lnTo>
                  <a:lnTo>
                    <a:pt x="8061024" y="69616"/>
                  </a:lnTo>
                  <a:lnTo>
                    <a:pt x="8110505" y="58924"/>
                  </a:lnTo>
                  <a:lnTo>
                    <a:pt x="8159976" y="48174"/>
                  </a:lnTo>
                  <a:lnTo>
                    <a:pt x="8209435" y="37365"/>
                  </a:lnTo>
                  <a:lnTo>
                    <a:pt x="8258883" y="26498"/>
                  </a:lnTo>
                  <a:lnTo>
                    <a:pt x="8308320" y="15572"/>
                  </a:lnTo>
                  <a:lnTo>
                    <a:pt x="8357746" y="4588"/>
                  </a:lnTo>
                  <a:lnTo>
                    <a:pt x="8378142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03223" y="6805780"/>
              <a:ext cx="191135" cy="172085"/>
            </a:xfrm>
            <a:custGeom>
              <a:avLst/>
              <a:gdLst/>
              <a:ahLst/>
              <a:cxnLst/>
              <a:rect l="l" t="t" r="r" b="b"/>
              <a:pathLst>
                <a:path w="191134" h="172084">
                  <a:moveTo>
                    <a:pt x="0" y="0"/>
                  </a:moveTo>
                  <a:lnTo>
                    <a:pt x="38616" y="171620"/>
                  </a:lnTo>
                  <a:lnTo>
                    <a:pt x="190926" y="4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77361" y="6904006"/>
              <a:ext cx="1082675" cy="859155"/>
            </a:xfrm>
            <a:custGeom>
              <a:avLst/>
              <a:gdLst/>
              <a:ahLst/>
              <a:cxnLst/>
              <a:rect l="l" t="t" r="r" b="b"/>
              <a:pathLst>
                <a:path w="1082675" h="859154">
                  <a:moveTo>
                    <a:pt x="1082317" y="858747"/>
                  </a:moveTo>
                  <a:lnTo>
                    <a:pt x="1061811" y="842476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72795" y="7662817"/>
              <a:ext cx="234315" cy="216535"/>
            </a:xfrm>
            <a:custGeom>
              <a:avLst/>
              <a:gdLst/>
              <a:ahLst/>
              <a:cxnLst/>
              <a:rect l="l" t="t" r="r" b="b"/>
              <a:pathLst>
                <a:path w="234315" h="216534">
                  <a:moveTo>
                    <a:pt x="132760" y="0"/>
                  </a:moveTo>
                  <a:lnTo>
                    <a:pt x="0" y="167332"/>
                  </a:lnTo>
                  <a:lnTo>
                    <a:pt x="233710" y="216433"/>
                  </a:lnTo>
                  <a:lnTo>
                    <a:pt x="132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416218" y="6241160"/>
              <a:ext cx="632460" cy="1189355"/>
            </a:xfrm>
            <a:custGeom>
              <a:avLst/>
              <a:gdLst/>
              <a:ahLst/>
              <a:cxnLst/>
              <a:rect l="l" t="t" r="r" b="b"/>
              <a:pathLst>
                <a:path w="632459" h="1189354">
                  <a:moveTo>
                    <a:pt x="632135" y="1189250"/>
                  </a:moveTo>
                  <a:lnTo>
                    <a:pt x="619849" y="1166135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41755" y="7357167"/>
              <a:ext cx="194945" cy="238760"/>
            </a:xfrm>
            <a:custGeom>
              <a:avLst/>
              <a:gdLst/>
              <a:ahLst/>
              <a:cxnLst/>
              <a:rect l="l" t="t" r="r" b="b"/>
              <a:pathLst>
                <a:path w="194944" h="238759">
                  <a:moveTo>
                    <a:pt x="188622" y="0"/>
                  </a:moveTo>
                  <a:lnTo>
                    <a:pt x="0" y="100257"/>
                  </a:lnTo>
                  <a:lnTo>
                    <a:pt x="194569" y="238744"/>
                  </a:lnTo>
                  <a:lnTo>
                    <a:pt x="1886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8302" y="7837768"/>
              <a:ext cx="3423885" cy="657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6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411405" y="1131772"/>
            <a:ext cx="9281289" cy="4558831"/>
            <a:chOff x="3132961" y="2181426"/>
            <a:chExt cx="13168389" cy="6527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2961" y="2181426"/>
              <a:ext cx="5280038" cy="6527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643" y="3518680"/>
              <a:ext cx="3423707" cy="386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50594" y="3012855"/>
              <a:ext cx="7669530" cy="938530"/>
            </a:xfrm>
            <a:custGeom>
              <a:avLst/>
              <a:gdLst/>
              <a:ahLst/>
              <a:cxnLst/>
              <a:rect l="l" t="t" r="r" b="b"/>
              <a:pathLst>
                <a:path w="7669530" h="938529">
                  <a:moveTo>
                    <a:pt x="0" y="112008"/>
                  </a:moveTo>
                  <a:lnTo>
                    <a:pt x="50893" y="106429"/>
                  </a:lnTo>
                  <a:lnTo>
                    <a:pt x="101770" y="100993"/>
                  </a:lnTo>
                  <a:lnTo>
                    <a:pt x="152631" y="95699"/>
                  </a:lnTo>
                  <a:lnTo>
                    <a:pt x="203476" y="90548"/>
                  </a:lnTo>
                  <a:lnTo>
                    <a:pt x="254305" y="85539"/>
                  </a:lnTo>
                  <a:lnTo>
                    <a:pt x="305118" y="80673"/>
                  </a:lnTo>
                  <a:lnTo>
                    <a:pt x="355916" y="75949"/>
                  </a:lnTo>
                  <a:lnTo>
                    <a:pt x="406697" y="71368"/>
                  </a:lnTo>
                  <a:lnTo>
                    <a:pt x="457462" y="66929"/>
                  </a:lnTo>
                  <a:lnTo>
                    <a:pt x="508211" y="62633"/>
                  </a:lnTo>
                  <a:lnTo>
                    <a:pt x="558945" y="58479"/>
                  </a:lnTo>
                  <a:lnTo>
                    <a:pt x="609662" y="54467"/>
                  </a:lnTo>
                  <a:lnTo>
                    <a:pt x="660363" y="50599"/>
                  </a:lnTo>
                  <a:lnTo>
                    <a:pt x="711049" y="46872"/>
                  </a:lnTo>
                  <a:lnTo>
                    <a:pt x="761718" y="43288"/>
                  </a:lnTo>
                  <a:lnTo>
                    <a:pt x="812372" y="39847"/>
                  </a:lnTo>
                  <a:lnTo>
                    <a:pt x="863009" y="36548"/>
                  </a:lnTo>
                  <a:lnTo>
                    <a:pt x="913630" y="33392"/>
                  </a:lnTo>
                  <a:lnTo>
                    <a:pt x="964236" y="30378"/>
                  </a:lnTo>
                  <a:lnTo>
                    <a:pt x="1014825" y="27506"/>
                  </a:lnTo>
                  <a:lnTo>
                    <a:pt x="1065399" y="24777"/>
                  </a:lnTo>
                  <a:lnTo>
                    <a:pt x="1115957" y="22191"/>
                  </a:lnTo>
                  <a:lnTo>
                    <a:pt x="1166498" y="19747"/>
                  </a:lnTo>
                  <a:lnTo>
                    <a:pt x="1217024" y="17445"/>
                  </a:lnTo>
                  <a:lnTo>
                    <a:pt x="1267533" y="15286"/>
                  </a:lnTo>
                  <a:lnTo>
                    <a:pt x="1318027" y="13270"/>
                  </a:lnTo>
                  <a:lnTo>
                    <a:pt x="1368505" y="11396"/>
                  </a:lnTo>
                  <a:lnTo>
                    <a:pt x="1418966" y="9664"/>
                  </a:lnTo>
                  <a:lnTo>
                    <a:pt x="1469412" y="8075"/>
                  </a:lnTo>
                  <a:lnTo>
                    <a:pt x="1519842" y="6629"/>
                  </a:lnTo>
                  <a:lnTo>
                    <a:pt x="1570256" y="5324"/>
                  </a:lnTo>
                  <a:lnTo>
                    <a:pt x="1620653" y="4163"/>
                  </a:lnTo>
                  <a:lnTo>
                    <a:pt x="1671035" y="3144"/>
                  </a:lnTo>
                  <a:lnTo>
                    <a:pt x="1721401" y="2267"/>
                  </a:lnTo>
                  <a:lnTo>
                    <a:pt x="1771751" y="1533"/>
                  </a:lnTo>
                  <a:lnTo>
                    <a:pt x="1822085" y="941"/>
                  </a:lnTo>
                  <a:lnTo>
                    <a:pt x="1872403" y="492"/>
                  </a:lnTo>
                  <a:lnTo>
                    <a:pt x="1922705" y="185"/>
                  </a:lnTo>
                  <a:lnTo>
                    <a:pt x="1972991" y="21"/>
                  </a:lnTo>
                  <a:lnTo>
                    <a:pt x="2023261" y="0"/>
                  </a:lnTo>
                  <a:lnTo>
                    <a:pt x="2073515" y="120"/>
                  </a:lnTo>
                  <a:lnTo>
                    <a:pt x="2123753" y="384"/>
                  </a:lnTo>
                  <a:lnTo>
                    <a:pt x="2173975" y="789"/>
                  </a:lnTo>
                  <a:lnTo>
                    <a:pt x="2224181" y="1338"/>
                  </a:lnTo>
                  <a:lnTo>
                    <a:pt x="2274371" y="2028"/>
                  </a:lnTo>
                  <a:lnTo>
                    <a:pt x="2324545" y="2861"/>
                  </a:lnTo>
                  <a:lnTo>
                    <a:pt x="2374703" y="3837"/>
                  </a:lnTo>
                  <a:lnTo>
                    <a:pt x="2424845" y="4955"/>
                  </a:lnTo>
                  <a:lnTo>
                    <a:pt x="2474971" y="6216"/>
                  </a:lnTo>
                  <a:lnTo>
                    <a:pt x="2525082" y="7619"/>
                  </a:lnTo>
                  <a:lnTo>
                    <a:pt x="2575176" y="9165"/>
                  </a:lnTo>
                  <a:lnTo>
                    <a:pt x="2625254" y="10853"/>
                  </a:lnTo>
                  <a:lnTo>
                    <a:pt x="2675316" y="12684"/>
                  </a:lnTo>
                  <a:lnTo>
                    <a:pt x="2725363" y="14657"/>
                  </a:lnTo>
                  <a:lnTo>
                    <a:pt x="2775393" y="16772"/>
                  </a:lnTo>
                  <a:lnTo>
                    <a:pt x="2825407" y="19030"/>
                  </a:lnTo>
                  <a:lnTo>
                    <a:pt x="2875406" y="21431"/>
                  </a:lnTo>
                  <a:lnTo>
                    <a:pt x="2925388" y="23974"/>
                  </a:lnTo>
                  <a:lnTo>
                    <a:pt x="2975354" y="26659"/>
                  </a:lnTo>
                  <a:lnTo>
                    <a:pt x="3025305" y="29487"/>
                  </a:lnTo>
                  <a:lnTo>
                    <a:pt x="3075239" y="32458"/>
                  </a:lnTo>
                  <a:lnTo>
                    <a:pt x="3125158" y="35571"/>
                  </a:lnTo>
                  <a:lnTo>
                    <a:pt x="3175060" y="38826"/>
                  </a:lnTo>
                  <a:lnTo>
                    <a:pt x="3224947" y="42224"/>
                  </a:lnTo>
                  <a:lnTo>
                    <a:pt x="3274817" y="45765"/>
                  </a:lnTo>
                  <a:lnTo>
                    <a:pt x="3324672" y="49448"/>
                  </a:lnTo>
                  <a:lnTo>
                    <a:pt x="3374511" y="53273"/>
                  </a:lnTo>
                  <a:lnTo>
                    <a:pt x="3424333" y="57241"/>
                  </a:lnTo>
                  <a:lnTo>
                    <a:pt x="3474140" y="61351"/>
                  </a:lnTo>
                  <a:lnTo>
                    <a:pt x="3523930" y="65604"/>
                  </a:lnTo>
                  <a:lnTo>
                    <a:pt x="3573705" y="70000"/>
                  </a:lnTo>
                  <a:lnTo>
                    <a:pt x="3623464" y="74538"/>
                  </a:lnTo>
                  <a:lnTo>
                    <a:pt x="3673207" y="79218"/>
                  </a:lnTo>
                  <a:lnTo>
                    <a:pt x="3722933" y="84041"/>
                  </a:lnTo>
                  <a:lnTo>
                    <a:pt x="3772644" y="89006"/>
                  </a:lnTo>
                  <a:lnTo>
                    <a:pt x="3822339" y="94114"/>
                  </a:lnTo>
                  <a:lnTo>
                    <a:pt x="3872018" y="99364"/>
                  </a:lnTo>
                  <a:lnTo>
                    <a:pt x="3921681" y="104757"/>
                  </a:lnTo>
                  <a:lnTo>
                    <a:pt x="3971327" y="110292"/>
                  </a:lnTo>
                  <a:lnTo>
                    <a:pt x="4020958" y="115970"/>
                  </a:lnTo>
                  <a:lnTo>
                    <a:pt x="4070573" y="121790"/>
                  </a:lnTo>
                  <a:lnTo>
                    <a:pt x="4120172" y="127753"/>
                  </a:lnTo>
                  <a:lnTo>
                    <a:pt x="4169755" y="133858"/>
                  </a:lnTo>
                  <a:lnTo>
                    <a:pt x="4219322" y="140106"/>
                  </a:lnTo>
                  <a:lnTo>
                    <a:pt x="4268873" y="146496"/>
                  </a:lnTo>
                  <a:lnTo>
                    <a:pt x="4318408" y="153029"/>
                  </a:lnTo>
                  <a:lnTo>
                    <a:pt x="4367927" y="159704"/>
                  </a:lnTo>
                  <a:lnTo>
                    <a:pt x="4417430" y="166522"/>
                  </a:lnTo>
                  <a:lnTo>
                    <a:pt x="4466917" y="173482"/>
                  </a:lnTo>
                  <a:lnTo>
                    <a:pt x="4516389" y="180584"/>
                  </a:lnTo>
                  <a:lnTo>
                    <a:pt x="4565844" y="187829"/>
                  </a:lnTo>
                  <a:lnTo>
                    <a:pt x="4615283" y="195217"/>
                  </a:lnTo>
                  <a:lnTo>
                    <a:pt x="4664706" y="202747"/>
                  </a:lnTo>
                  <a:lnTo>
                    <a:pt x="4714113" y="210420"/>
                  </a:lnTo>
                  <a:lnTo>
                    <a:pt x="4763504" y="218235"/>
                  </a:lnTo>
                  <a:lnTo>
                    <a:pt x="4812880" y="226192"/>
                  </a:lnTo>
                  <a:lnTo>
                    <a:pt x="4862239" y="234292"/>
                  </a:lnTo>
                  <a:lnTo>
                    <a:pt x="4911582" y="242535"/>
                  </a:lnTo>
                  <a:lnTo>
                    <a:pt x="4960910" y="250920"/>
                  </a:lnTo>
                  <a:lnTo>
                    <a:pt x="5010221" y="259447"/>
                  </a:lnTo>
                  <a:lnTo>
                    <a:pt x="5059516" y="268117"/>
                  </a:lnTo>
                  <a:lnTo>
                    <a:pt x="5108796" y="276930"/>
                  </a:lnTo>
                  <a:lnTo>
                    <a:pt x="5158059" y="285885"/>
                  </a:lnTo>
                  <a:lnTo>
                    <a:pt x="5207307" y="294982"/>
                  </a:lnTo>
                  <a:lnTo>
                    <a:pt x="5256538" y="304222"/>
                  </a:lnTo>
                  <a:lnTo>
                    <a:pt x="5305754" y="313604"/>
                  </a:lnTo>
                  <a:lnTo>
                    <a:pt x="5354953" y="323129"/>
                  </a:lnTo>
                  <a:lnTo>
                    <a:pt x="5404137" y="332797"/>
                  </a:lnTo>
                  <a:lnTo>
                    <a:pt x="5453304" y="342606"/>
                  </a:lnTo>
                  <a:lnTo>
                    <a:pt x="5502456" y="352559"/>
                  </a:lnTo>
                  <a:lnTo>
                    <a:pt x="5551591" y="362654"/>
                  </a:lnTo>
                  <a:lnTo>
                    <a:pt x="5600711" y="372891"/>
                  </a:lnTo>
                  <a:lnTo>
                    <a:pt x="5649815" y="383271"/>
                  </a:lnTo>
                  <a:lnTo>
                    <a:pt x="5698902" y="393793"/>
                  </a:lnTo>
                  <a:lnTo>
                    <a:pt x="5747974" y="404458"/>
                  </a:lnTo>
                  <a:lnTo>
                    <a:pt x="5797030" y="415265"/>
                  </a:lnTo>
                  <a:lnTo>
                    <a:pt x="5846069" y="426215"/>
                  </a:lnTo>
                  <a:lnTo>
                    <a:pt x="5895093" y="437307"/>
                  </a:lnTo>
                  <a:lnTo>
                    <a:pt x="5944101" y="448542"/>
                  </a:lnTo>
                  <a:lnTo>
                    <a:pt x="5993093" y="459919"/>
                  </a:lnTo>
                  <a:lnTo>
                    <a:pt x="6042069" y="471439"/>
                  </a:lnTo>
                  <a:lnTo>
                    <a:pt x="6091028" y="483101"/>
                  </a:lnTo>
                  <a:lnTo>
                    <a:pt x="6139972" y="494906"/>
                  </a:lnTo>
                  <a:lnTo>
                    <a:pt x="6188900" y="506853"/>
                  </a:lnTo>
                  <a:lnTo>
                    <a:pt x="6237812" y="518942"/>
                  </a:lnTo>
                  <a:lnTo>
                    <a:pt x="6286708" y="531175"/>
                  </a:lnTo>
                  <a:lnTo>
                    <a:pt x="6335588" y="543549"/>
                  </a:lnTo>
                  <a:lnTo>
                    <a:pt x="6384452" y="556066"/>
                  </a:lnTo>
                  <a:lnTo>
                    <a:pt x="6433300" y="568726"/>
                  </a:lnTo>
                  <a:lnTo>
                    <a:pt x="6482132" y="581528"/>
                  </a:lnTo>
                  <a:lnTo>
                    <a:pt x="6530948" y="594473"/>
                  </a:lnTo>
                  <a:lnTo>
                    <a:pt x="6579748" y="607560"/>
                  </a:lnTo>
                  <a:lnTo>
                    <a:pt x="6628532" y="620789"/>
                  </a:lnTo>
                  <a:lnTo>
                    <a:pt x="6677301" y="634161"/>
                  </a:lnTo>
                  <a:lnTo>
                    <a:pt x="6726053" y="647676"/>
                  </a:lnTo>
                  <a:lnTo>
                    <a:pt x="6774789" y="661333"/>
                  </a:lnTo>
                  <a:lnTo>
                    <a:pt x="6823509" y="675132"/>
                  </a:lnTo>
                  <a:lnTo>
                    <a:pt x="6872213" y="689074"/>
                  </a:lnTo>
                  <a:lnTo>
                    <a:pt x="6920902" y="703159"/>
                  </a:lnTo>
                  <a:lnTo>
                    <a:pt x="6969574" y="717386"/>
                  </a:lnTo>
                  <a:lnTo>
                    <a:pt x="7018230" y="731755"/>
                  </a:lnTo>
                  <a:lnTo>
                    <a:pt x="7066870" y="746267"/>
                  </a:lnTo>
                  <a:lnTo>
                    <a:pt x="7115495" y="760921"/>
                  </a:lnTo>
                  <a:lnTo>
                    <a:pt x="7164103" y="775718"/>
                  </a:lnTo>
                  <a:lnTo>
                    <a:pt x="7212695" y="790658"/>
                  </a:lnTo>
                  <a:lnTo>
                    <a:pt x="7261272" y="805739"/>
                  </a:lnTo>
                  <a:lnTo>
                    <a:pt x="7309832" y="820964"/>
                  </a:lnTo>
                  <a:lnTo>
                    <a:pt x="7358377" y="836331"/>
                  </a:lnTo>
                  <a:lnTo>
                    <a:pt x="7406905" y="851840"/>
                  </a:lnTo>
                  <a:lnTo>
                    <a:pt x="7455418" y="867492"/>
                  </a:lnTo>
                  <a:lnTo>
                    <a:pt x="7503914" y="883286"/>
                  </a:lnTo>
                  <a:lnTo>
                    <a:pt x="7552395" y="899223"/>
                  </a:lnTo>
                  <a:lnTo>
                    <a:pt x="7600859" y="915302"/>
                  </a:lnTo>
                  <a:lnTo>
                    <a:pt x="7649308" y="931524"/>
                  </a:lnTo>
                  <a:lnTo>
                    <a:pt x="7669132" y="938296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71478" y="3861148"/>
              <a:ext cx="194945" cy="167005"/>
            </a:xfrm>
            <a:custGeom>
              <a:avLst/>
              <a:gdLst/>
              <a:ahLst/>
              <a:cxnLst/>
              <a:rect l="l" t="t" r="r" b="b"/>
              <a:pathLst>
                <a:path w="194944" h="167004">
                  <a:moveTo>
                    <a:pt x="56867" y="0"/>
                  </a:moveTo>
                  <a:lnTo>
                    <a:pt x="0" y="166467"/>
                  </a:lnTo>
                  <a:lnTo>
                    <a:pt x="194894" y="140098"/>
                  </a:lnTo>
                  <a:lnTo>
                    <a:pt x="5686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6494" y="4141082"/>
              <a:ext cx="9062720" cy="657225"/>
            </a:xfrm>
            <a:custGeom>
              <a:avLst/>
              <a:gdLst/>
              <a:ahLst/>
              <a:cxnLst/>
              <a:rect l="l" t="t" r="r" b="b"/>
              <a:pathLst>
                <a:path w="9062719" h="657225">
                  <a:moveTo>
                    <a:pt x="0" y="249766"/>
                  </a:moveTo>
                  <a:lnTo>
                    <a:pt x="50687" y="242559"/>
                  </a:lnTo>
                  <a:lnTo>
                    <a:pt x="101369" y="235458"/>
                  </a:lnTo>
                  <a:lnTo>
                    <a:pt x="152046" y="228462"/>
                  </a:lnTo>
                  <a:lnTo>
                    <a:pt x="202718" y="221572"/>
                  </a:lnTo>
                  <a:lnTo>
                    <a:pt x="253385" y="214787"/>
                  </a:lnTo>
                  <a:lnTo>
                    <a:pt x="304047" y="208108"/>
                  </a:lnTo>
                  <a:lnTo>
                    <a:pt x="354704" y="201535"/>
                  </a:lnTo>
                  <a:lnTo>
                    <a:pt x="405355" y="195066"/>
                  </a:lnTo>
                  <a:lnTo>
                    <a:pt x="456002" y="188704"/>
                  </a:lnTo>
                  <a:lnTo>
                    <a:pt x="506644" y="182447"/>
                  </a:lnTo>
                  <a:lnTo>
                    <a:pt x="557280" y="176295"/>
                  </a:lnTo>
                  <a:lnTo>
                    <a:pt x="607912" y="170249"/>
                  </a:lnTo>
                  <a:lnTo>
                    <a:pt x="658538" y="164308"/>
                  </a:lnTo>
                  <a:lnTo>
                    <a:pt x="709159" y="158473"/>
                  </a:lnTo>
                  <a:lnTo>
                    <a:pt x="759775" y="152743"/>
                  </a:lnTo>
                  <a:lnTo>
                    <a:pt x="810387" y="147119"/>
                  </a:lnTo>
                  <a:lnTo>
                    <a:pt x="860993" y="141600"/>
                  </a:lnTo>
                  <a:lnTo>
                    <a:pt x="911594" y="136187"/>
                  </a:lnTo>
                  <a:lnTo>
                    <a:pt x="962190" y="130879"/>
                  </a:lnTo>
                  <a:lnTo>
                    <a:pt x="1012780" y="125677"/>
                  </a:lnTo>
                  <a:lnTo>
                    <a:pt x="1063366" y="120580"/>
                  </a:lnTo>
                  <a:lnTo>
                    <a:pt x="1113947" y="115589"/>
                  </a:lnTo>
                  <a:lnTo>
                    <a:pt x="1164522" y="110703"/>
                  </a:lnTo>
                  <a:lnTo>
                    <a:pt x="1215093" y="105923"/>
                  </a:lnTo>
                  <a:lnTo>
                    <a:pt x="1265658" y="101248"/>
                  </a:lnTo>
                  <a:lnTo>
                    <a:pt x="1316219" y="96679"/>
                  </a:lnTo>
                  <a:lnTo>
                    <a:pt x="1366774" y="92215"/>
                  </a:lnTo>
                  <a:lnTo>
                    <a:pt x="1417324" y="87857"/>
                  </a:lnTo>
                  <a:lnTo>
                    <a:pt x="1467869" y="83604"/>
                  </a:lnTo>
                  <a:lnTo>
                    <a:pt x="1518409" y="79457"/>
                  </a:lnTo>
                  <a:lnTo>
                    <a:pt x="1568944" y="75415"/>
                  </a:lnTo>
                  <a:lnTo>
                    <a:pt x="1619474" y="71479"/>
                  </a:lnTo>
                  <a:lnTo>
                    <a:pt x="1669999" y="67648"/>
                  </a:lnTo>
                  <a:lnTo>
                    <a:pt x="1720519" y="63923"/>
                  </a:lnTo>
                  <a:lnTo>
                    <a:pt x="1771034" y="60303"/>
                  </a:lnTo>
                  <a:lnTo>
                    <a:pt x="1821543" y="56789"/>
                  </a:lnTo>
                  <a:lnTo>
                    <a:pt x="1872048" y="53380"/>
                  </a:lnTo>
                  <a:lnTo>
                    <a:pt x="1922547" y="50076"/>
                  </a:lnTo>
                  <a:lnTo>
                    <a:pt x="1973042" y="46879"/>
                  </a:lnTo>
                  <a:lnTo>
                    <a:pt x="2023531" y="43786"/>
                  </a:lnTo>
                  <a:lnTo>
                    <a:pt x="2074015" y="40800"/>
                  </a:lnTo>
                  <a:lnTo>
                    <a:pt x="2124494" y="37918"/>
                  </a:lnTo>
                  <a:lnTo>
                    <a:pt x="2174968" y="35142"/>
                  </a:lnTo>
                  <a:lnTo>
                    <a:pt x="2225437" y="32472"/>
                  </a:lnTo>
                  <a:lnTo>
                    <a:pt x="2275901" y="29907"/>
                  </a:lnTo>
                  <a:lnTo>
                    <a:pt x="2326360" y="27448"/>
                  </a:lnTo>
                  <a:lnTo>
                    <a:pt x="2376814" y="25094"/>
                  </a:lnTo>
                  <a:lnTo>
                    <a:pt x="2427263" y="22846"/>
                  </a:lnTo>
                  <a:lnTo>
                    <a:pt x="2477706" y="20703"/>
                  </a:lnTo>
                  <a:lnTo>
                    <a:pt x="2528145" y="18665"/>
                  </a:lnTo>
                  <a:lnTo>
                    <a:pt x="2578578" y="16733"/>
                  </a:lnTo>
                  <a:lnTo>
                    <a:pt x="2629007" y="14907"/>
                  </a:lnTo>
                  <a:lnTo>
                    <a:pt x="2679430" y="13186"/>
                  </a:lnTo>
                  <a:lnTo>
                    <a:pt x="2729848" y="11571"/>
                  </a:lnTo>
                  <a:lnTo>
                    <a:pt x="2780262" y="10061"/>
                  </a:lnTo>
                  <a:lnTo>
                    <a:pt x="2830670" y="8657"/>
                  </a:lnTo>
                  <a:lnTo>
                    <a:pt x="2881073" y="7358"/>
                  </a:lnTo>
                  <a:lnTo>
                    <a:pt x="2931471" y="6164"/>
                  </a:lnTo>
                  <a:lnTo>
                    <a:pt x="2981863" y="5076"/>
                  </a:lnTo>
                  <a:lnTo>
                    <a:pt x="3032251" y="4094"/>
                  </a:lnTo>
                  <a:lnTo>
                    <a:pt x="3082634" y="3217"/>
                  </a:lnTo>
                  <a:lnTo>
                    <a:pt x="3133012" y="2446"/>
                  </a:lnTo>
                  <a:lnTo>
                    <a:pt x="3183384" y="1780"/>
                  </a:lnTo>
                  <a:lnTo>
                    <a:pt x="3233752" y="1219"/>
                  </a:lnTo>
                  <a:lnTo>
                    <a:pt x="3284114" y="764"/>
                  </a:lnTo>
                  <a:lnTo>
                    <a:pt x="3334471" y="415"/>
                  </a:lnTo>
                  <a:lnTo>
                    <a:pt x="3384824" y="171"/>
                  </a:lnTo>
                  <a:lnTo>
                    <a:pt x="3435171" y="32"/>
                  </a:lnTo>
                  <a:lnTo>
                    <a:pt x="3485513" y="0"/>
                  </a:lnTo>
                  <a:lnTo>
                    <a:pt x="3535850" y="72"/>
                  </a:lnTo>
                  <a:lnTo>
                    <a:pt x="3586182" y="250"/>
                  </a:lnTo>
                  <a:lnTo>
                    <a:pt x="3636509" y="534"/>
                  </a:lnTo>
                  <a:lnTo>
                    <a:pt x="3686831" y="923"/>
                  </a:lnTo>
                  <a:lnTo>
                    <a:pt x="3737147" y="1417"/>
                  </a:lnTo>
                  <a:lnTo>
                    <a:pt x="3787459" y="2017"/>
                  </a:lnTo>
                  <a:lnTo>
                    <a:pt x="3837766" y="2723"/>
                  </a:lnTo>
                  <a:lnTo>
                    <a:pt x="3888067" y="3534"/>
                  </a:lnTo>
                  <a:lnTo>
                    <a:pt x="3938364" y="4450"/>
                  </a:lnTo>
                  <a:lnTo>
                    <a:pt x="3988655" y="5472"/>
                  </a:lnTo>
                  <a:lnTo>
                    <a:pt x="4038941" y="6600"/>
                  </a:lnTo>
                  <a:lnTo>
                    <a:pt x="4089222" y="7833"/>
                  </a:lnTo>
                  <a:lnTo>
                    <a:pt x="4139499" y="9171"/>
                  </a:lnTo>
                  <a:lnTo>
                    <a:pt x="4189770" y="10615"/>
                  </a:lnTo>
                  <a:lnTo>
                    <a:pt x="4240036" y="12165"/>
                  </a:lnTo>
                  <a:lnTo>
                    <a:pt x="4290296" y="13820"/>
                  </a:lnTo>
                  <a:lnTo>
                    <a:pt x="4340552" y="15580"/>
                  </a:lnTo>
                  <a:lnTo>
                    <a:pt x="4390803" y="17446"/>
                  </a:lnTo>
                  <a:lnTo>
                    <a:pt x="4441049" y="19418"/>
                  </a:lnTo>
                  <a:lnTo>
                    <a:pt x="4491289" y="21494"/>
                  </a:lnTo>
                  <a:lnTo>
                    <a:pt x="4541525" y="23677"/>
                  </a:lnTo>
                  <a:lnTo>
                    <a:pt x="4591755" y="25965"/>
                  </a:lnTo>
                  <a:lnTo>
                    <a:pt x="4641981" y="28358"/>
                  </a:lnTo>
                  <a:lnTo>
                    <a:pt x="4692201" y="30857"/>
                  </a:lnTo>
                  <a:lnTo>
                    <a:pt x="4742416" y="33462"/>
                  </a:lnTo>
                  <a:lnTo>
                    <a:pt x="4792626" y="36172"/>
                  </a:lnTo>
                  <a:lnTo>
                    <a:pt x="4842831" y="38987"/>
                  </a:lnTo>
                  <a:lnTo>
                    <a:pt x="4893031" y="41908"/>
                  </a:lnTo>
                  <a:lnTo>
                    <a:pt x="4943226" y="44934"/>
                  </a:lnTo>
                  <a:lnTo>
                    <a:pt x="4993416" y="48066"/>
                  </a:lnTo>
                  <a:lnTo>
                    <a:pt x="5043601" y="51304"/>
                  </a:lnTo>
                  <a:lnTo>
                    <a:pt x="5093781" y="54647"/>
                  </a:lnTo>
                  <a:lnTo>
                    <a:pt x="5143955" y="58095"/>
                  </a:lnTo>
                  <a:lnTo>
                    <a:pt x="5194125" y="61649"/>
                  </a:lnTo>
                  <a:lnTo>
                    <a:pt x="5244289" y="65308"/>
                  </a:lnTo>
                  <a:lnTo>
                    <a:pt x="5294449" y="69073"/>
                  </a:lnTo>
                  <a:lnTo>
                    <a:pt x="5344603" y="72944"/>
                  </a:lnTo>
                  <a:lnTo>
                    <a:pt x="5394752" y="76919"/>
                  </a:lnTo>
                  <a:lnTo>
                    <a:pt x="5444896" y="81001"/>
                  </a:lnTo>
                  <a:lnTo>
                    <a:pt x="5495035" y="85188"/>
                  </a:lnTo>
                  <a:lnTo>
                    <a:pt x="5545169" y="89480"/>
                  </a:lnTo>
                  <a:lnTo>
                    <a:pt x="5595298" y="93878"/>
                  </a:lnTo>
                  <a:lnTo>
                    <a:pt x="5645422" y="98381"/>
                  </a:lnTo>
                  <a:lnTo>
                    <a:pt x="5695541" y="102990"/>
                  </a:lnTo>
                  <a:lnTo>
                    <a:pt x="5745655" y="107704"/>
                  </a:lnTo>
                  <a:lnTo>
                    <a:pt x="5795763" y="112524"/>
                  </a:lnTo>
                  <a:lnTo>
                    <a:pt x="5845867" y="117450"/>
                  </a:lnTo>
                  <a:lnTo>
                    <a:pt x="5895965" y="122480"/>
                  </a:lnTo>
                  <a:lnTo>
                    <a:pt x="5946059" y="127617"/>
                  </a:lnTo>
                  <a:lnTo>
                    <a:pt x="5996147" y="132859"/>
                  </a:lnTo>
                  <a:lnTo>
                    <a:pt x="6046230" y="138206"/>
                  </a:lnTo>
                  <a:lnTo>
                    <a:pt x="6096308" y="143659"/>
                  </a:lnTo>
                  <a:lnTo>
                    <a:pt x="6146381" y="149217"/>
                  </a:lnTo>
                  <a:lnTo>
                    <a:pt x="6196449" y="154881"/>
                  </a:lnTo>
                  <a:lnTo>
                    <a:pt x="6246512" y="160650"/>
                  </a:lnTo>
                  <a:lnTo>
                    <a:pt x="6296570" y="166525"/>
                  </a:lnTo>
                  <a:lnTo>
                    <a:pt x="6346623" y="172505"/>
                  </a:lnTo>
                  <a:lnTo>
                    <a:pt x="6396671" y="178591"/>
                  </a:lnTo>
                  <a:lnTo>
                    <a:pt x="6446713" y="184782"/>
                  </a:lnTo>
                  <a:lnTo>
                    <a:pt x="6496751" y="191079"/>
                  </a:lnTo>
                  <a:lnTo>
                    <a:pt x="6546783" y="197481"/>
                  </a:lnTo>
                  <a:lnTo>
                    <a:pt x="6596811" y="203989"/>
                  </a:lnTo>
                  <a:lnTo>
                    <a:pt x="6646833" y="210602"/>
                  </a:lnTo>
                  <a:lnTo>
                    <a:pt x="6696850" y="217321"/>
                  </a:lnTo>
                  <a:lnTo>
                    <a:pt x="6746863" y="224145"/>
                  </a:lnTo>
                  <a:lnTo>
                    <a:pt x="6796870" y="231075"/>
                  </a:lnTo>
                  <a:lnTo>
                    <a:pt x="6846872" y="238110"/>
                  </a:lnTo>
                  <a:lnTo>
                    <a:pt x="6896869" y="245251"/>
                  </a:lnTo>
                  <a:lnTo>
                    <a:pt x="6946861" y="252497"/>
                  </a:lnTo>
                  <a:lnTo>
                    <a:pt x="6996847" y="259849"/>
                  </a:lnTo>
                  <a:lnTo>
                    <a:pt x="7046829" y="267306"/>
                  </a:lnTo>
                  <a:lnTo>
                    <a:pt x="7096806" y="274869"/>
                  </a:lnTo>
                  <a:lnTo>
                    <a:pt x="7146777" y="282537"/>
                  </a:lnTo>
                  <a:lnTo>
                    <a:pt x="7196744" y="290311"/>
                  </a:lnTo>
                  <a:lnTo>
                    <a:pt x="7246705" y="298190"/>
                  </a:lnTo>
                  <a:lnTo>
                    <a:pt x="7296662" y="306175"/>
                  </a:lnTo>
                  <a:lnTo>
                    <a:pt x="7346613" y="314265"/>
                  </a:lnTo>
                  <a:lnTo>
                    <a:pt x="7396559" y="322461"/>
                  </a:lnTo>
                  <a:lnTo>
                    <a:pt x="7446500" y="330762"/>
                  </a:lnTo>
                  <a:lnTo>
                    <a:pt x="7496436" y="339169"/>
                  </a:lnTo>
                  <a:lnTo>
                    <a:pt x="7546367" y="347681"/>
                  </a:lnTo>
                  <a:lnTo>
                    <a:pt x="7596293" y="356298"/>
                  </a:lnTo>
                  <a:lnTo>
                    <a:pt x="7646214" y="365022"/>
                  </a:lnTo>
                  <a:lnTo>
                    <a:pt x="7696130" y="373850"/>
                  </a:lnTo>
                  <a:lnTo>
                    <a:pt x="7746040" y="382784"/>
                  </a:lnTo>
                  <a:lnTo>
                    <a:pt x="7795946" y="391824"/>
                  </a:lnTo>
                  <a:lnTo>
                    <a:pt x="7845846" y="400969"/>
                  </a:lnTo>
                  <a:lnTo>
                    <a:pt x="7895742" y="410220"/>
                  </a:lnTo>
                  <a:lnTo>
                    <a:pt x="7945632" y="419576"/>
                  </a:lnTo>
                  <a:lnTo>
                    <a:pt x="7995517" y="429038"/>
                  </a:lnTo>
                  <a:lnTo>
                    <a:pt x="8045398" y="438605"/>
                  </a:lnTo>
                  <a:lnTo>
                    <a:pt x="8095273" y="448277"/>
                  </a:lnTo>
                  <a:lnTo>
                    <a:pt x="8145143" y="458056"/>
                  </a:lnTo>
                  <a:lnTo>
                    <a:pt x="8195008" y="467939"/>
                  </a:lnTo>
                  <a:lnTo>
                    <a:pt x="8244868" y="477928"/>
                  </a:lnTo>
                  <a:lnTo>
                    <a:pt x="8294722" y="488023"/>
                  </a:lnTo>
                  <a:lnTo>
                    <a:pt x="8344572" y="498223"/>
                  </a:lnTo>
                  <a:lnTo>
                    <a:pt x="8394417" y="508529"/>
                  </a:lnTo>
                  <a:lnTo>
                    <a:pt x="8444256" y="518940"/>
                  </a:lnTo>
                  <a:lnTo>
                    <a:pt x="8494091" y="529456"/>
                  </a:lnTo>
                  <a:lnTo>
                    <a:pt x="8543920" y="540078"/>
                  </a:lnTo>
                  <a:lnTo>
                    <a:pt x="8593745" y="550806"/>
                  </a:lnTo>
                  <a:lnTo>
                    <a:pt x="8643564" y="561639"/>
                  </a:lnTo>
                  <a:lnTo>
                    <a:pt x="8693378" y="572578"/>
                  </a:lnTo>
                  <a:lnTo>
                    <a:pt x="8743187" y="583622"/>
                  </a:lnTo>
                  <a:lnTo>
                    <a:pt x="8792992" y="594771"/>
                  </a:lnTo>
                  <a:lnTo>
                    <a:pt x="8842791" y="606026"/>
                  </a:lnTo>
                  <a:lnTo>
                    <a:pt x="8892584" y="617387"/>
                  </a:lnTo>
                  <a:lnTo>
                    <a:pt x="8942373" y="628853"/>
                  </a:lnTo>
                  <a:lnTo>
                    <a:pt x="8992157" y="640425"/>
                  </a:lnTo>
                  <a:lnTo>
                    <a:pt x="9041936" y="652102"/>
                  </a:lnTo>
                  <a:lnTo>
                    <a:pt x="9062270" y="656968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27925" y="470763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69" h="171450">
                  <a:moveTo>
                    <a:pt x="40941" y="0"/>
                  </a:moveTo>
                  <a:lnTo>
                    <a:pt x="0" y="171079"/>
                  </a:lnTo>
                  <a:lnTo>
                    <a:pt x="191554" y="126485"/>
                  </a:lnTo>
                  <a:lnTo>
                    <a:pt x="4094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03640" y="4838766"/>
              <a:ext cx="7810500" cy="815975"/>
            </a:xfrm>
            <a:custGeom>
              <a:avLst/>
              <a:gdLst/>
              <a:ahLst/>
              <a:cxnLst/>
              <a:rect l="l" t="t" r="r" b="b"/>
              <a:pathLst>
                <a:path w="7810500" h="815975">
                  <a:moveTo>
                    <a:pt x="0" y="245185"/>
                  </a:moveTo>
                  <a:lnTo>
                    <a:pt x="79243" y="236657"/>
                  </a:lnTo>
                  <a:lnTo>
                    <a:pt x="158103" y="228280"/>
                  </a:lnTo>
                  <a:lnTo>
                    <a:pt x="236579" y="220053"/>
                  </a:lnTo>
                  <a:lnTo>
                    <a:pt x="314671" y="211978"/>
                  </a:lnTo>
                  <a:lnTo>
                    <a:pt x="392378" y="204053"/>
                  </a:lnTo>
                  <a:lnTo>
                    <a:pt x="469702" y="196279"/>
                  </a:lnTo>
                  <a:lnTo>
                    <a:pt x="546643" y="188657"/>
                  </a:lnTo>
                  <a:lnTo>
                    <a:pt x="623199" y="181185"/>
                  </a:lnTo>
                  <a:lnTo>
                    <a:pt x="699371" y="173864"/>
                  </a:lnTo>
                  <a:lnTo>
                    <a:pt x="775159" y="166695"/>
                  </a:lnTo>
                  <a:lnTo>
                    <a:pt x="850564" y="159676"/>
                  </a:lnTo>
                  <a:lnTo>
                    <a:pt x="925584" y="152808"/>
                  </a:lnTo>
                  <a:lnTo>
                    <a:pt x="1000220" y="146091"/>
                  </a:lnTo>
                  <a:lnTo>
                    <a:pt x="1074473" y="139525"/>
                  </a:lnTo>
                  <a:lnTo>
                    <a:pt x="1148342" y="133110"/>
                  </a:lnTo>
                  <a:lnTo>
                    <a:pt x="1221826" y="126846"/>
                  </a:lnTo>
                  <a:lnTo>
                    <a:pt x="1294927" y="120733"/>
                  </a:lnTo>
                  <a:lnTo>
                    <a:pt x="1367644" y="114771"/>
                  </a:lnTo>
                  <a:lnTo>
                    <a:pt x="1439977" y="108960"/>
                  </a:lnTo>
                  <a:lnTo>
                    <a:pt x="1511926" y="103300"/>
                  </a:lnTo>
                  <a:lnTo>
                    <a:pt x="1583491" y="97791"/>
                  </a:lnTo>
                  <a:lnTo>
                    <a:pt x="1654672" y="92432"/>
                  </a:lnTo>
                  <a:lnTo>
                    <a:pt x="1725469" y="87225"/>
                  </a:lnTo>
                  <a:lnTo>
                    <a:pt x="1795883" y="82169"/>
                  </a:lnTo>
                  <a:lnTo>
                    <a:pt x="1865912" y="77263"/>
                  </a:lnTo>
                  <a:lnTo>
                    <a:pt x="1935557" y="72509"/>
                  </a:lnTo>
                  <a:lnTo>
                    <a:pt x="2004819" y="67906"/>
                  </a:lnTo>
                  <a:lnTo>
                    <a:pt x="2073696" y="63453"/>
                  </a:lnTo>
                  <a:lnTo>
                    <a:pt x="2142190" y="59152"/>
                  </a:lnTo>
                  <a:lnTo>
                    <a:pt x="2210300" y="55001"/>
                  </a:lnTo>
                  <a:lnTo>
                    <a:pt x="2278026" y="51002"/>
                  </a:lnTo>
                  <a:lnTo>
                    <a:pt x="2345367" y="47153"/>
                  </a:lnTo>
                  <a:lnTo>
                    <a:pt x="2412325" y="43455"/>
                  </a:lnTo>
                  <a:lnTo>
                    <a:pt x="2478899" y="39909"/>
                  </a:lnTo>
                  <a:lnTo>
                    <a:pt x="2545089" y="36513"/>
                  </a:lnTo>
                  <a:lnTo>
                    <a:pt x="2610896" y="33268"/>
                  </a:lnTo>
                  <a:lnTo>
                    <a:pt x="2676318" y="30174"/>
                  </a:lnTo>
                  <a:lnTo>
                    <a:pt x="2741356" y="27231"/>
                  </a:lnTo>
                  <a:lnTo>
                    <a:pt x="2806010" y="24439"/>
                  </a:lnTo>
                  <a:lnTo>
                    <a:pt x="2870281" y="21799"/>
                  </a:lnTo>
                  <a:lnTo>
                    <a:pt x="2934167" y="19309"/>
                  </a:lnTo>
                  <a:lnTo>
                    <a:pt x="2997670" y="16970"/>
                  </a:lnTo>
                  <a:lnTo>
                    <a:pt x="3060788" y="14781"/>
                  </a:lnTo>
                  <a:lnTo>
                    <a:pt x="3123523" y="12744"/>
                  </a:lnTo>
                  <a:lnTo>
                    <a:pt x="3185874" y="10858"/>
                  </a:lnTo>
                  <a:lnTo>
                    <a:pt x="3247841" y="9123"/>
                  </a:lnTo>
                  <a:lnTo>
                    <a:pt x="3309424" y="7539"/>
                  </a:lnTo>
                  <a:lnTo>
                    <a:pt x="3370623" y="6106"/>
                  </a:lnTo>
                  <a:lnTo>
                    <a:pt x="3431438" y="4823"/>
                  </a:lnTo>
                  <a:lnTo>
                    <a:pt x="3491869" y="3692"/>
                  </a:lnTo>
                  <a:lnTo>
                    <a:pt x="3551916" y="2712"/>
                  </a:lnTo>
                  <a:lnTo>
                    <a:pt x="3611579" y="1882"/>
                  </a:lnTo>
                  <a:lnTo>
                    <a:pt x="3670858" y="1204"/>
                  </a:lnTo>
                  <a:lnTo>
                    <a:pt x="3729754" y="676"/>
                  </a:lnTo>
                  <a:lnTo>
                    <a:pt x="3788265" y="300"/>
                  </a:lnTo>
                  <a:lnTo>
                    <a:pt x="3846393" y="74"/>
                  </a:lnTo>
                  <a:lnTo>
                    <a:pt x="3904136" y="0"/>
                  </a:lnTo>
                  <a:lnTo>
                    <a:pt x="3961496" y="76"/>
                  </a:lnTo>
                  <a:lnTo>
                    <a:pt x="4018472" y="303"/>
                  </a:lnTo>
                  <a:lnTo>
                    <a:pt x="4075064" y="681"/>
                  </a:lnTo>
                  <a:lnTo>
                    <a:pt x="4131272" y="1211"/>
                  </a:lnTo>
                  <a:lnTo>
                    <a:pt x="4187096" y="1891"/>
                  </a:lnTo>
                  <a:lnTo>
                    <a:pt x="4242536" y="2722"/>
                  </a:lnTo>
                  <a:lnTo>
                    <a:pt x="4297592" y="3704"/>
                  </a:lnTo>
                  <a:lnTo>
                    <a:pt x="4352264" y="4837"/>
                  </a:lnTo>
                  <a:lnTo>
                    <a:pt x="4406552" y="6121"/>
                  </a:lnTo>
                  <a:lnTo>
                    <a:pt x="4460456" y="7556"/>
                  </a:lnTo>
                  <a:lnTo>
                    <a:pt x="4513977" y="9142"/>
                  </a:lnTo>
                  <a:lnTo>
                    <a:pt x="4567113" y="10879"/>
                  </a:lnTo>
                  <a:lnTo>
                    <a:pt x="4619866" y="12767"/>
                  </a:lnTo>
                  <a:lnTo>
                    <a:pt x="4672234" y="14806"/>
                  </a:lnTo>
                  <a:lnTo>
                    <a:pt x="4724219" y="16996"/>
                  </a:lnTo>
                  <a:lnTo>
                    <a:pt x="4775820" y="19336"/>
                  </a:lnTo>
                  <a:lnTo>
                    <a:pt x="4827037" y="21828"/>
                  </a:lnTo>
                  <a:lnTo>
                    <a:pt x="4877869" y="24471"/>
                  </a:lnTo>
                  <a:lnTo>
                    <a:pt x="4928318" y="27264"/>
                  </a:lnTo>
                  <a:lnTo>
                    <a:pt x="4978383" y="30209"/>
                  </a:lnTo>
                  <a:lnTo>
                    <a:pt x="5028065" y="33305"/>
                  </a:lnTo>
                  <a:lnTo>
                    <a:pt x="5077362" y="36551"/>
                  </a:lnTo>
                  <a:lnTo>
                    <a:pt x="5126275" y="39949"/>
                  </a:lnTo>
                  <a:lnTo>
                    <a:pt x="5174804" y="43497"/>
                  </a:lnTo>
                  <a:lnTo>
                    <a:pt x="5222950" y="47196"/>
                  </a:lnTo>
                  <a:lnTo>
                    <a:pt x="5270711" y="51047"/>
                  </a:lnTo>
                  <a:lnTo>
                    <a:pt x="5318089" y="55048"/>
                  </a:lnTo>
                  <a:lnTo>
                    <a:pt x="5365082" y="59200"/>
                  </a:lnTo>
                  <a:lnTo>
                    <a:pt x="5411692" y="63504"/>
                  </a:lnTo>
                  <a:lnTo>
                    <a:pt x="5457918" y="67958"/>
                  </a:lnTo>
                  <a:lnTo>
                    <a:pt x="5503759" y="72563"/>
                  </a:lnTo>
                  <a:lnTo>
                    <a:pt x="5549217" y="77319"/>
                  </a:lnTo>
                  <a:lnTo>
                    <a:pt x="5594291" y="82226"/>
                  </a:lnTo>
                  <a:lnTo>
                    <a:pt x="5638981" y="87284"/>
                  </a:lnTo>
                  <a:lnTo>
                    <a:pt x="5683287" y="92493"/>
                  </a:lnTo>
                  <a:lnTo>
                    <a:pt x="5727209" y="97853"/>
                  </a:lnTo>
                  <a:lnTo>
                    <a:pt x="5770748" y="103364"/>
                  </a:lnTo>
                  <a:lnTo>
                    <a:pt x="5813902" y="109026"/>
                  </a:lnTo>
                  <a:lnTo>
                    <a:pt x="5856672" y="114839"/>
                  </a:lnTo>
                  <a:lnTo>
                    <a:pt x="5899059" y="120803"/>
                  </a:lnTo>
                  <a:lnTo>
                    <a:pt x="5941061" y="126917"/>
                  </a:lnTo>
                  <a:lnTo>
                    <a:pt x="5982680" y="133183"/>
                  </a:lnTo>
                  <a:lnTo>
                    <a:pt x="6023915" y="139600"/>
                  </a:lnTo>
                  <a:lnTo>
                    <a:pt x="6064765" y="146168"/>
                  </a:lnTo>
                  <a:lnTo>
                    <a:pt x="6105232" y="152886"/>
                  </a:lnTo>
                  <a:lnTo>
                    <a:pt x="6145315" y="159756"/>
                  </a:lnTo>
                  <a:lnTo>
                    <a:pt x="6185014" y="166776"/>
                  </a:lnTo>
                  <a:lnTo>
                    <a:pt x="6224329" y="173948"/>
                  </a:lnTo>
                  <a:lnTo>
                    <a:pt x="6263260" y="181270"/>
                  </a:lnTo>
                  <a:lnTo>
                    <a:pt x="6301807" y="188744"/>
                  </a:lnTo>
                  <a:lnTo>
                    <a:pt x="6339970" y="196368"/>
                  </a:lnTo>
                  <a:lnTo>
                    <a:pt x="6377750" y="204143"/>
                  </a:lnTo>
                  <a:lnTo>
                    <a:pt x="6415145" y="212070"/>
                  </a:lnTo>
                  <a:lnTo>
                    <a:pt x="6488784" y="228375"/>
                  </a:lnTo>
                  <a:lnTo>
                    <a:pt x="6560887" y="245284"/>
                  </a:lnTo>
                  <a:lnTo>
                    <a:pt x="6631455" y="262798"/>
                  </a:lnTo>
                  <a:lnTo>
                    <a:pt x="6700486" y="280915"/>
                  </a:lnTo>
                  <a:lnTo>
                    <a:pt x="6767982" y="299635"/>
                  </a:lnTo>
                  <a:lnTo>
                    <a:pt x="6833943" y="318960"/>
                  </a:lnTo>
                  <a:lnTo>
                    <a:pt x="6898367" y="338889"/>
                  </a:lnTo>
                  <a:lnTo>
                    <a:pt x="6961256" y="359421"/>
                  </a:lnTo>
                  <a:lnTo>
                    <a:pt x="7022609" y="380557"/>
                  </a:lnTo>
                  <a:lnTo>
                    <a:pt x="7082427" y="402297"/>
                  </a:lnTo>
                  <a:lnTo>
                    <a:pt x="7140709" y="424641"/>
                  </a:lnTo>
                  <a:lnTo>
                    <a:pt x="7197455" y="447589"/>
                  </a:lnTo>
                  <a:lnTo>
                    <a:pt x="7252665" y="471140"/>
                  </a:lnTo>
                  <a:lnTo>
                    <a:pt x="7306340" y="495296"/>
                  </a:lnTo>
                  <a:lnTo>
                    <a:pt x="7358479" y="520055"/>
                  </a:lnTo>
                  <a:lnTo>
                    <a:pt x="7409082" y="545418"/>
                  </a:lnTo>
                  <a:lnTo>
                    <a:pt x="7458149" y="571385"/>
                  </a:lnTo>
                  <a:lnTo>
                    <a:pt x="7505681" y="597956"/>
                  </a:lnTo>
                  <a:lnTo>
                    <a:pt x="7551677" y="625131"/>
                  </a:lnTo>
                  <a:lnTo>
                    <a:pt x="7596137" y="652909"/>
                  </a:lnTo>
                  <a:lnTo>
                    <a:pt x="7639062" y="681291"/>
                  </a:lnTo>
                  <a:lnTo>
                    <a:pt x="7680451" y="710277"/>
                  </a:lnTo>
                  <a:lnTo>
                    <a:pt x="7720304" y="739867"/>
                  </a:lnTo>
                  <a:lnTo>
                    <a:pt x="7758621" y="770061"/>
                  </a:lnTo>
                  <a:lnTo>
                    <a:pt x="7795403" y="800859"/>
                  </a:lnTo>
                  <a:lnTo>
                    <a:pt x="7810400" y="815475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37653" y="5576637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122781" y="0"/>
                  </a:moveTo>
                  <a:lnTo>
                    <a:pt x="0" y="125979"/>
                  </a:lnTo>
                  <a:lnTo>
                    <a:pt x="187366" y="185765"/>
                  </a:lnTo>
                  <a:lnTo>
                    <a:pt x="12278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9546" y="5562215"/>
              <a:ext cx="8615680" cy="560070"/>
            </a:xfrm>
            <a:custGeom>
              <a:avLst/>
              <a:gdLst/>
              <a:ahLst/>
              <a:cxnLst/>
              <a:rect l="l" t="t" r="r" b="b"/>
              <a:pathLst>
                <a:path w="8615680" h="560070">
                  <a:moveTo>
                    <a:pt x="0" y="559500"/>
                  </a:moveTo>
                  <a:lnTo>
                    <a:pt x="50383" y="550830"/>
                  </a:lnTo>
                  <a:lnTo>
                    <a:pt x="100769" y="542228"/>
                  </a:lnTo>
                  <a:lnTo>
                    <a:pt x="151157" y="533694"/>
                  </a:lnTo>
                  <a:lnTo>
                    <a:pt x="201547" y="525228"/>
                  </a:lnTo>
                  <a:lnTo>
                    <a:pt x="251939" y="516829"/>
                  </a:lnTo>
                  <a:lnTo>
                    <a:pt x="302333" y="508498"/>
                  </a:lnTo>
                  <a:lnTo>
                    <a:pt x="352729" y="500235"/>
                  </a:lnTo>
                  <a:lnTo>
                    <a:pt x="403127" y="492039"/>
                  </a:lnTo>
                  <a:lnTo>
                    <a:pt x="453527" y="483911"/>
                  </a:lnTo>
                  <a:lnTo>
                    <a:pt x="503929" y="475851"/>
                  </a:lnTo>
                  <a:lnTo>
                    <a:pt x="554334" y="467858"/>
                  </a:lnTo>
                  <a:lnTo>
                    <a:pt x="604740" y="459933"/>
                  </a:lnTo>
                  <a:lnTo>
                    <a:pt x="655148" y="452076"/>
                  </a:lnTo>
                  <a:lnTo>
                    <a:pt x="705558" y="444287"/>
                  </a:lnTo>
                  <a:lnTo>
                    <a:pt x="755970" y="436565"/>
                  </a:lnTo>
                  <a:lnTo>
                    <a:pt x="806385" y="428911"/>
                  </a:lnTo>
                  <a:lnTo>
                    <a:pt x="856801" y="421324"/>
                  </a:lnTo>
                  <a:lnTo>
                    <a:pt x="907219" y="413806"/>
                  </a:lnTo>
                  <a:lnTo>
                    <a:pt x="957640" y="406355"/>
                  </a:lnTo>
                  <a:lnTo>
                    <a:pt x="1008062" y="398971"/>
                  </a:lnTo>
                  <a:lnTo>
                    <a:pt x="1058487" y="391656"/>
                  </a:lnTo>
                  <a:lnTo>
                    <a:pt x="1108913" y="384408"/>
                  </a:lnTo>
                  <a:lnTo>
                    <a:pt x="1159342" y="377228"/>
                  </a:lnTo>
                  <a:lnTo>
                    <a:pt x="1209772" y="370115"/>
                  </a:lnTo>
                  <a:lnTo>
                    <a:pt x="1260205" y="363070"/>
                  </a:lnTo>
                  <a:lnTo>
                    <a:pt x="1310639" y="356093"/>
                  </a:lnTo>
                  <a:lnTo>
                    <a:pt x="1361076" y="349183"/>
                  </a:lnTo>
                  <a:lnTo>
                    <a:pt x="1411515" y="342342"/>
                  </a:lnTo>
                  <a:lnTo>
                    <a:pt x="1461955" y="335567"/>
                  </a:lnTo>
                  <a:lnTo>
                    <a:pt x="1512398" y="328861"/>
                  </a:lnTo>
                  <a:lnTo>
                    <a:pt x="1562843" y="322222"/>
                  </a:lnTo>
                  <a:lnTo>
                    <a:pt x="1613289" y="315651"/>
                  </a:lnTo>
                  <a:lnTo>
                    <a:pt x="1663738" y="309148"/>
                  </a:lnTo>
                  <a:lnTo>
                    <a:pt x="1714189" y="302712"/>
                  </a:lnTo>
                  <a:lnTo>
                    <a:pt x="1764642" y="296344"/>
                  </a:lnTo>
                  <a:lnTo>
                    <a:pt x="1815097" y="290044"/>
                  </a:lnTo>
                  <a:lnTo>
                    <a:pt x="1865554" y="283812"/>
                  </a:lnTo>
                  <a:lnTo>
                    <a:pt x="1916013" y="277647"/>
                  </a:lnTo>
                  <a:lnTo>
                    <a:pt x="1966474" y="271549"/>
                  </a:lnTo>
                  <a:lnTo>
                    <a:pt x="2016937" y="265520"/>
                  </a:lnTo>
                  <a:lnTo>
                    <a:pt x="2067402" y="259558"/>
                  </a:lnTo>
                  <a:lnTo>
                    <a:pt x="2117869" y="253664"/>
                  </a:lnTo>
                  <a:lnTo>
                    <a:pt x="2168338" y="247838"/>
                  </a:lnTo>
                  <a:lnTo>
                    <a:pt x="2218809" y="242079"/>
                  </a:lnTo>
                  <a:lnTo>
                    <a:pt x="2269282" y="236388"/>
                  </a:lnTo>
                  <a:lnTo>
                    <a:pt x="2319757" y="230764"/>
                  </a:lnTo>
                  <a:lnTo>
                    <a:pt x="2370234" y="225209"/>
                  </a:lnTo>
                  <a:lnTo>
                    <a:pt x="2420713" y="219721"/>
                  </a:lnTo>
                  <a:lnTo>
                    <a:pt x="2471195" y="214301"/>
                  </a:lnTo>
                  <a:lnTo>
                    <a:pt x="2521678" y="208948"/>
                  </a:lnTo>
                  <a:lnTo>
                    <a:pt x="2572163" y="203663"/>
                  </a:lnTo>
                  <a:lnTo>
                    <a:pt x="2622651" y="198446"/>
                  </a:lnTo>
                  <a:lnTo>
                    <a:pt x="2673140" y="193296"/>
                  </a:lnTo>
                  <a:lnTo>
                    <a:pt x="2723631" y="188215"/>
                  </a:lnTo>
                  <a:lnTo>
                    <a:pt x="2774125" y="183200"/>
                  </a:lnTo>
                  <a:lnTo>
                    <a:pt x="2824620" y="178254"/>
                  </a:lnTo>
                  <a:lnTo>
                    <a:pt x="2875118" y="173375"/>
                  </a:lnTo>
                  <a:lnTo>
                    <a:pt x="2925617" y="168564"/>
                  </a:lnTo>
                  <a:lnTo>
                    <a:pt x="2976119" y="163821"/>
                  </a:lnTo>
                  <a:lnTo>
                    <a:pt x="3026622" y="159145"/>
                  </a:lnTo>
                  <a:lnTo>
                    <a:pt x="3077128" y="154537"/>
                  </a:lnTo>
                  <a:lnTo>
                    <a:pt x="3127635" y="149997"/>
                  </a:lnTo>
                  <a:lnTo>
                    <a:pt x="3178145" y="145524"/>
                  </a:lnTo>
                  <a:lnTo>
                    <a:pt x="3228657" y="141119"/>
                  </a:lnTo>
                  <a:lnTo>
                    <a:pt x="3279170" y="136782"/>
                  </a:lnTo>
                  <a:lnTo>
                    <a:pt x="3329686" y="132513"/>
                  </a:lnTo>
                  <a:lnTo>
                    <a:pt x="3380204" y="128311"/>
                  </a:lnTo>
                  <a:lnTo>
                    <a:pt x="3430724" y="124177"/>
                  </a:lnTo>
                  <a:lnTo>
                    <a:pt x="3481246" y="120110"/>
                  </a:lnTo>
                  <a:lnTo>
                    <a:pt x="3531769" y="116112"/>
                  </a:lnTo>
                  <a:lnTo>
                    <a:pt x="3582295" y="112180"/>
                  </a:lnTo>
                  <a:lnTo>
                    <a:pt x="3632823" y="108317"/>
                  </a:lnTo>
                  <a:lnTo>
                    <a:pt x="3683353" y="104521"/>
                  </a:lnTo>
                  <a:lnTo>
                    <a:pt x="3733885" y="100793"/>
                  </a:lnTo>
                  <a:lnTo>
                    <a:pt x="3784419" y="97133"/>
                  </a:lnTo>
                  <a:lnTo>
                    <a:pt x="3834955" y="93541"/>
                  </a:lnTo>
                  <a:lnTo>
                    <a:pt x="3885493" y="90016"/>
                  </a:lnTo>
                  <a:lnTo>
                    <a:pt x="3936033" y="86558"/>
                  </a:lnTo>
                  <a:lnTo>
                    <a:pt x="3986575" y="83169"/>
                  </a:lnTo>
                  <a:lnTo>
                    <a:pt x="4037119" y="79847"/>
                  </a:lnTo>
                  <a:lnTo>
                    <a:pt x="4087666" y="76593"/>
                  </a:lnTo>
                  <a:lnTo>
                    <a:pt x="4138214" y="73406"/>
                  </a:lnTo>
                  <a:lnTo>
                    <a:pt x="4188764" y="70288"/>
                  </a:lnTo>
                  <a:lnTo>
                    <a:pt x="4239316" y="67237"/>
                  </a:lnTo>
                  <a:lnTo>
                    <a:pt x="4289871" y="64253"/>
                  </a:lnTo>
                  <a:lnTo>
                    <a:pt x="4340427" y="61338"/>
                  </a:lnTo>
                  <a:lnTo>
                    <a:pt x="4390985" y="58490"/>
                  </a:lnTo>
                  <a:lnTo>
                    <a:pt x="4441546" y="55709"/>
                  </a:lnTo>
                  <a:lnTo>
                    <a:pt x="4492108" y="52997"/>
                  </a:lnTo>
                  <a:lnTo>
                    <a:pt x="4542672" y="50352"/>
                  </a:lnTo>
                  <a:lnTo>
                    <a:pt x="4593239" y="47775"/>
                  </a:lnTo>
                  <a:lnTo>
                    <a:pt x="4643807" y="45265"/>
                  </a:lnTo>
                  <a:lnTo>
                    <a:pt x="4694378" y="42823"/>
                  </a:lnTo>
                  <a:lnTo>
                    <a:pt x="4744950" y="40449"/>
                  </a:lnTo>
                  <a:lnTo>
                    <a:pt x="4795525" y="38143"/>
                  </a:lnTo>
                  <a:lnTo>
                    <a:pt x="4846102" y="35904"/>
                  </a:lnTo>
                  <a:lnTo>
                    <a:pt x="4896680" y="33733"/>
                  </a:lnTo>
                  <a:lnTo>
                    <a:pt x="4947261" y="31629"/>
                  </a:lnTo>
                  <a:lnTo>
                    <a:pt x="4997844" y="29594"/>
                  </a:lnTo>
                  <a:lnTo>
                    <a:pt x="5048428" y="27626"/>
                  </a:lnTo>
                  <a:lnTo>
                    <a:pt x="5099015" y="25725"/>
                  </a:lnTo>
                  <a:lnTo>
                    <a:pt x="5149604" y="23893"/>
                  </a:lnTo>
                  <a:lnTo>
                    <a:pt x="5200195" y="22128"/>
                  </a:lnTo>
                  <a:lnTo>
                    <a:pt x="5250787" y="20431"/>
                  </a:lnTo>
                  <a:lnTo>
                    <a:pt x="5301382" y="18801"/>
                  </a:lnTo>
                  <a:lnTo>
                    <a:pt x="5351979" y="17239"/>
                  </a:lnTo>
                  <a:lnTo>
                    <a:pt x="5402578" y="15745"/>
                  </a:lnTo>
                  <a:lnTo>
                    <a:pt x="5453179" y="14319"/>
                  </a:lnTo>
                  <a:lnTo>
                    <a:pt x="5503782" y="12960"/>
                  </a:lnTo>
                  <a:lnTo>
                    <a:pt x="5554387" y="11669"/>
                  </a:lnTo>
                  <a:lnTo>
                    <a:pt x="5604994" y="10445"/>
                  </a:lnTo>
                  <a:lnTo>
                    <a:pt x="5655603" y="9290"/>
                  </a:lnTo>
                  <a:lnTo>
                    <a:pt x="5706214" y="8202"/>
                  </a:lnTo>
                  <a:lnTo>
                    <a:pt x="5756827" y="7181"/>
                  </a:lnTo>
                  <a:lnTo>
                    <a:pt x="5807442" y="6229"/>
                  </a:lnTo>
                  <a:lnTo>
                    <a:pt x="5858060" y="5344"/>
                  </a:lnTo>
                  <a:lnTo>
                    <a:pt x="5908679" y="4526"/>
                  </a:lnTo>
                  <a:lnTo>
                    <a:pt x="5959300" y="3777"/>
                  </a:lnTo>
                  <a:lnTo>
                    <a:pt x="6009923" y="3095"/>
                  </a:lnTo>
                  <a:lnTo>
                    <a:pt x="6060548" y="2481"/>
                  </a:lnTo>
                  <a:lnTo>
                    <a:pt x="6111176" y="1934"/>
                  </a:lnTo>
                  <a:lnTo>
                    <a:pt x="6161805" y="1456"/>
                  </a:lnTo>
                  <a:lnTo>
                    <a:pt x="6212437" y="1045"/>
                  </a:lnTo>
                  <a:lnTo>
                    <a:pt x="6263070" y="701"/>
                  </a:lnTo>
                  <a:lnTo>
                    <a:pt x="6313705" y="425"/>
                  </a:lnTo>
                  <a:lnTo>
                    <a:pt x="6364343" y="217"/>
                  </a:lnTo>
                  <a:lnTo>
                    <a:pt x="6414982" y="77"/>
                  </a:lnTo>
                  <a:lnTo>
                    <a:pt x="6465624" y="4"/>
                  </a:lnTo>
                  <a:lnTo>
                    <a:pt x="6516267" y="0"/>
                  </a:lnTo>
                  <a:lnTo>
                    <a:pt x="6566913" y="62"/>
                  </a:lnTo>
                  <a:lnTo>
                    <a:pt x="6617561" y="193"/>
                  </a:lnTo>
                  <a:lnTo>
                    <a:pt x="6668210" y="391"/>
                  </a:lnTo>
                  <a:lnTo>
                    <a:pt x="6718862" y="657"/>
                  </a:lnTo>
                  <a:lnTo>
                    <a:pt x="6769516" y="990"/>
                  </a:lnTo>
                  <a:lnTo>
                    <a:pt x="6820171" y="1391"/>
                  </a:lnTo>
                  <a:lnTo>
                    <a:pt x="6870829" y="1860"/>
                  </a:lnTo>
                  <a:lnTo>
                    <a:pt x="6921489" y="2397"/>
                  </a:lnTo>
                  <a:lnTo>
                    <a:pt x="6972151" y="3001"/>
                  </a:lnTo>
                  <a:lnTo>
                    <a:pt x="7022814" y="3673"/>
                  </a:lnTo>
                  <a:lnTo>
                    <a:pt x="7073480" y="4413"/>
                  </a:lnTo>
                  <a:lnTo>
                    <a:pt x="7124148" y="5220"/>
                  </a:lnTo>
                  <a:lnTo>
                    <a:pt x="7174818" y="6095"/>
                  </a:lnTo>
                  <a:lnTo>
                    <a:pt x="7225490" y="7038"/>
                  </a:lnTo>
                  <a:lnTo>
                    <a:pt x="7276164" y="8048"/>
                  </a:lnTo>
                  <a:lnTo>
                    <a:pt x="7326840" y="9127"/>
                  </a:lnTo>
                  <a:lnTo>
                    <a:pt x="7377518" y="10272"/>
                  </a:lnTo>
                  <a:lnTo>
                    <a:pt x="7428198" y="11486"/>
                  </a:lnTo>
                  <a:lnTo>
                    <a:pt x="7478880" y="12767"/>
                  </a:lnTo>
                  <a:lnTo>
                    <a:pt x="7529564" y="14116"/>
                  </a:lnTo>
                  <a:lnTo>
                    <a:pt x="7580250" y="15533"/>
                  </a:lnTo>
                  <a:lnTo>
                    <a:pt x="7630939" y="17017"/>
                  </a:lnTo>
                  <a:lnTo>
                    <a:pt x="7681629" y="18569"/>
                  </a:lnTo>
                  <a:lnTo>
                    <a:pt x="7732321" y="20188"/>
                  </a:lnTo>
                  <a:lnTo>
                    <a:pt x="7783015" y="21876"/>
                  </a:lnTo>
                  <a:lnTo>
                    <a:pt x="7833712" y="23631"/>
                  </a:lnTo>
                  <a:lnTo>
                    <a:pt x="7884410" y="25454"/>
                  </a:lnTo>
                  <a:lnTo>
                    <a:pt x="7935110" y="27344"/>
                  </a:lnTo>
                  <a:lnTo>
                    <a:pt x="7985813" y="29302"/>
                  </a:lnTo>
                  <a:lnTo>
                    <a:pt x="8036517" y="31328"/>
                  </a:lnTo>
                  <a:lnTo>
                    <a:pt x="8087224" y="33421"/>
                  </a:lnTo>
                  <a:lnTo>
                    <a:pt x="8137932" y="35583"/>
                  </a:lnTo>
                  <a:lnTo>
                    <a:pt x="8188643" y="37812"/>
                  </a:lnTo>
                  <a:lnTo>
                    <a:pt x="8239355" y="40108"/>
                  </a:lnTo>
                  <a:lnTo>
                    <a:pt x="8290070" y="42472"/>
                  </a:lnTo>
                  <a:lnTo>
                    <a:pt x="8340786" y="44904"/>
                  </a:lnTo>
                  <a:lnTo>
                    <a:pt x="8391505" y="47404"/>
                  </a:lnTo>
                  <a:lnTo>
                    <a:pt x="8442225" y="49971"/>
                  </a:lnTo>
                  <a:lnTo>
                    <a:pt x="8492948" y="52606"/>
                  </a:lnTo>
                  <a:lnTo>
                    <a:pt x="8543673" y="55309"/>
                  </a:lnTo>
                  <a:lnTo>
                    <a:pt x="8594400" y="58079"/>
                  </a:lnTo>
                  <a:lnTo>
                    <a:pt x="8615206" y="59278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48790" y="5532479"/>
              <a:ext cx="180975" cy="175895"/>
            </a:xfrm>
            <a:custGeom>
              <a:avLst/>
              <a:gdLst/>
              <a:ahLst/>
              <a:cxnLst/>
              <a:rect l="l" t="t" r="r" b="b"/>
              <a:pathLst>
                <a:path w="180975" h="175895">
                  <a:moveTo>
                    <a:pt x="10114" y="0"/>
                  </a:moveTo>
                  <a:lnTo>
                    <a:pt x="0" y="175620"/>
                  </a:lnTo>
                  <a:lnTo>
                    <a:pt x="180675" y="97923"/>
                  </a:lnTo>
                  <a:lnTo>
                    <a:pt x="1011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9699" y="6717938"/>
              <a:ext cx="6999605" cy="503555"/>
            </a:xfrm>
            <a:custGeom>
              <a:avLst/>
              <a:gdLst/>
              <a:ahLst/>
              <a:cxnLst/>
              <a:rect l="l" t="t" r="r" b="b"/>
              <a:pathLst>
                <a:path w="6999605" h="503554">
                  <a:moveTo>
                    <a:pt x="0" y="466977"/>
                  </a:moveTo>
                  <a:lnTo>
                    <a:pt x="51288" y="469419"/>
                  </a:lnTo>
                  <a:lnTo>
                    <a:pt x="102566" y="471776"/>
                  </a:lnTo>
                  <a:lnTo>
                    <a:pt x="153834" y="474048"/>
                  </a:lnTo>
                  <a:lnTo>
                    <a:pt x="205091" y="476236"/>
                  </a:lnTo>
                  <a:lnTo>
                    <a:pt x="256337" y="478339"/>
                  </a:lnTo>
                  <a:lnTo>
                    <a:pt x="307573" y="480357"/>
                  </a:lnTo>
                  <a:lnTo>
                    <a:pt x="358799" y="482291"/>
                  </a:lnTo>
                  <a:lnTo>
                    <a:pt x="410014" y="484140"/>
                  </a:lnTo>
                  <a:lnTo>
                    <a:pt x="461218" y="485905"/>
                  </a:lnTo>
                  <a:lnTo>
                    <a:pt x="512412" y="487585"/>
                  </a:lnTo>
                  <a:lnTo>
                    <a:pt x="563596" y="489180"/>
                  </a:lnTo>
                  <a:lnTo>
                    <a:pt x="614769" y="490691"/>
                  </a:lnTo>
                  <a:lnTo>
                    <a:pt x="665931" y="492117"/>
                  </a:lnTo>
                  <a:lnTo>
                    <a:pt x="717083" y="493458"/>
                  </a:lnTo>
                  <a:lnTo>
                    <a:pt x="768225" y="494715"/>
                  </a:lnTo>
                  <a:lnTo>
                    <a:pt x="819356" y="495887"/>
                  </a:lnTo>
                  <a:lnTo>
                    <a:pt x="870476" y="496974"/>
                  </a:lnTo>
                  <a:lnTo>
                    <a:pt x="921586" y="497977"/>
                  </a:lnTo>
                  <a:lnTo>
                    <a:pt x="972685" y="498895"/>
                  </a:lnTo>
                  <a:lnTo>
                    <a:pt x="1023774" y="499728"/>
                  </a:lnTo>
                  <a:lnTo>
                    <a:pt x="1074853" y="500477"/>
                  </a:lnTo>
                  <a:lnTo>
                    <a:pt x="1125920" y="501142"/>
                  </a:lnTo>
                  <a:lnTo>
                    <a:pt x="1176978" y="501721"/>
                  </a:lnTo>
                  <a:lnTo>
                    <a:pt x="1228025" y="502216"/>
                  </a:lnTo>
                  <a:lnTo>
                    <a:pt x="1279061" y="502626"/>
                  </a:lnTo>
                  <a:lnTo>
                    <a:pt x="1330087" y="502952"/>
                  </a:lnTo>
                  <a:lnTo>
                    <a:pt x="1381102" y="503193"/>
                  </a:lnTo>
                  <a:lnTo>
                    <a:pt x="1432107" y="503350"/>
                  </a:lnTo>
                  <a:lnTo>
                    <a:pt x="1483101" y="503421"/>
                  </a:lnTo>
                  <a:lnTo>
                    <a:pt x="1534085" y="503408"/>
                  </a:lnTo>
                  <a:lnTo>
                    <a:pt x="1585058" y="503311"/>
                  </a:lnTo>
                  <a:lnTo>
                    <a:pt x="1636021" y="503129"/>
                  </a:lnTo>
                  <a:lnTo>
                    <a:pt x="1686973" y="502862"/>
                  </a:lnTo>
                  <a:lnTo>
                    <a:pt x="1737914" y="502511"/>
                  </a:lnTo>
                  <a:lnTo>
                    <a:pt x="1788846" y="502075"/>
                  </a:lnTo>
                  <a:lnTo>
                    <a:pt x="1839766" y="501554"/>
                  </a:lnTo>
                  <a:lnTo>
                    <a:pt x="1890676" y="500949"/>
                  </a:lnTo>
                  <a:lnTo>
                    <a:pt x="1941576" y="500259"/>
                  </a:lnTo>
                  <a:lnTo>
                    <a:pt x="1992465" y="499484"/>
                  </a:lnTo>
                  <a:lnTo>
                    <a:pt x="2043344" y="498625"/>
                  </a:lnTo>
                  <a:lnTo>
                    <a:pt x="2094212" y="497681"/>
                  </a:lnTo>
                  <a:lnTo>
                    <a:pt x="2145069" y="496653"/>
                  </a:lnTo>
                  <a:lnTo>
                    <a:pt x="2195917" y="495539"/>
                  </a:lnTo>
                  <a:lnTo>
                    <a:pt x="2246753" y="494342"/>
                  </a:lnTo>
                  <a:lnTo>
                    <a:pt x="2297579" y="493059"/>
                  </a:lnTo>
                  <a:lnTo>
                    <a:pt x="2348395" y="491692"/>
                  </a:lnTo>
                  <a:lnTo>
                    <a:pt x="2399200" y="490241"/>
                  </a:lnTo>
                  <a:lnTo>
                    <a:pt x="2449994" y="488704"/>
                  </a:lnTo>
                  <a:lnTo>
                    <a:pt x="2500778" y="487083"/>
                  </a:lnTo>
                  <a:lnTo>
                    <a:pt x="2551552" y="485378"/>
                  </a:lnTo>
                  <a:lnTo>
                    <a:pt x="2602315" y="483587"/>
                  </a:lnTo>
                  <a:lnTo>
                    <a:pt x="2653067" y="481713"/>
                  </a:lnTo>
                  <a:lnTo>
                    <a:pt x="2703809" y="479753"/>
                  </a:lnTo>
                  <a:lnTo>
                    <a:pt x="2754540" y="477709"/>
                  </a:lnTo>
                  <a:lnTo>
                    <a:pt x="2805261" y="475580"/>
                  </a:lnTo>
                  <a:lnTo>
                    <a:pt x="2855972" y="473367"/>
                  </a:lnTo>
                  <a:lnTo>
                    <a:pt x="2906672" y="471069"/>
                  </a:lnTo>
                  <a:lnTo>
                    <a:pt x="2957361" y="468686"/>
                  </a:lnTo>
                  <a:lnTo>
                    <a:pt x="3008040" y="466219"/>
                  </a:lnTo>
                  <a:lnTo>
                    <a:pt x="3058708" y="463667"/>
                  </a:lnTo>
                  <a:lnTo>
                    <a:pt x="3109366" y="461030"/>
                  </a:lnTo>
                  <a:lnTo>
                    <a:pt x="3160013" y="458309"/>
                  </a:lnTo>
                  <a:lnTo>
                    <a:pt x="3210650" y="455503"/>
                  </a:lnTo>
                  <a:lnTo>
                    <a:pt x="3261277" y="452613"/>
                  </a:lnTo>
                  <a:lnTo>
                    <a:pt x="3311892" y="449638"/>
                  </a:lnTo>
                  <a:lnTo>
                    <a:pt x="3362498" y="446578"/>
                  </a:lnTo>
                  <a:lnTo>
                    <a:pt x="3413092" y="443433"/>
                  </a:lnTo>
                  <a:lnTo>
                    <a:pt x="3463677" y="440204"/>
                  </a:lnTo>
                  <a:lnTo>
                    <a:pt x="3514250" y="436891"/>
                  </a:lnTo>
                  <a:lnTo>
                    <a:pt x="3564814" y="433492"/>
                  </a:lnTo>
                  <a:lnTo>
                    <a:pt x="3615366" y="430009"/>
                  </a:lnTo>
                  <a:lnTo>
                    <a:pt x="3665908" y="426442"/>
                  </a:lnTo>
                  <a:lnTo>
                    <a:pt x="3716440" y="422790"/>
                  </a:lnTo>
                  <a:lnTo>
                    <a:pt x="3766961" y="419053"/>
                  </a:lnTo>
                  <a:lnTo>
                    <a:pt x="3817472" y="415231"/>
                  </a:lnTo>
                  <a:lnTo>
                    <a:pt x="3867972" y="411325"/>
                  </a:lnTo>
                  <a:lnTo>
                    <a:pt x="3918462" y="407334"/>
                  </a:lnTo>
                  <a:lnTo>
                    <a:pt x="3968941" y="403259"/>
                  </a:lnTo>
                  <a:lnTo>
                    <a:pt x="4019410" y="399099"/>
                  </a:lnTo>
                  <a:lnTo>
                    <a:pt x="4069868" y="394854"/>
                  </a:lnTo>
                  <a:lnTo>
                    <a:pt x="4120315" y="390525"/>
                  </a:lnTo>
                  <a:lnTo>
                    <a:pt x="4170752" y="386111"/>
                  </a:lnTo>
                  <a:lnTo>
                    <a:pt x="4221179" y="381612"/>
                  </a:lnTo>
                  <a:lnTo>
                    <a:pt x="4271595" y="377029"/>
                  </a:lnTo>
                  <a:lnTo>
                    <a:pt x="4322000" y="372361"/>
                  </a:lnTo>
                  <a:lnTo>
                    <a:pt x="4372395" y="367609"/>
                  </a:lnTo>
                  <a:lnTo>
                    <a:pt x="4422780" y="362772"/>
                  </a:lnTo>
                  <a:lnTo>
                    <a:pt x="4473154" y="357850"/>
                  </a:lnTo>
                  <a:lnTo>
                    <a:pt x="4523517" y="352843"/>
                  </a:lnTo>
                  <a:lnTo>
                    <a:pt x="4573870" y="347752"/>
                  </a:lnTo>
                  <a:lnTo>
                    <a:pt x="4624213" y="342577"/>
                  </a:lnTo>
                  <a:lnTo>
                    <a:pt x="4674545" y="337316"/>
                  </a:lnTo>
                  <a:lnTo>
                    <a:pt x="4724866" y="331971"/>
                  </a:lnTo>
                  <a:lnTo>
                    <a:pt x="4775177" y="326542"/>
                  </a:lnTo>
                  <a:lnTo>
                    <a:pt x="4825478" y="321028"/>
                  </a:lnTo>
                  <a:lnTo>
                    <a:pt x="4875767" y="315429"/>
                  </a:lnTo>
                  <a:lnTo>
                    <a:pt x="4926047" y="309745"/>
                  </a:lnTo>
                  <a:lnTo>
                    <a:pt x="4976316" y="303977"/>
                  </a:lnTo>
                  <a:lnTo>
                    <a:pt x="5026574" y="298124"/>
                  </a:lnTo>
                  <a:lnTo>
                    <a:pt x="5076822" y="292187"/>
                  </a:lnTo>
                  <a:lnTo>
                    <a:pt x="5127059" y="286165"/>
                  </a:lnTo>
                  <a:lnTo>
                    <a:pt x="5177286" y="280058"/>
                  </a:lnTo>
                  <a:lnTo>
                    <a:pt x="5227502" y="273867"/>
                  </a:lnTo>
                  <a:lnTo>
                    <a:pt x="5277708" y="267591"/>
                  </a:lnTo>
                  <a:lnTo>
                    <a:pt x="5327903" y="261230"/>
                  </a:lnTo>
                  <a:lnTo>
                    <a:pt x="5378088" y="254785"/>
                  </a:lnTo>
                  <a:lnTo>
                    <a:pt x="5428262" y="248255"/>
                  </a:lnTo>
                  <a:lnTo>
                    <a:pt x="5478426" y="241641"/>
                  </a:lnTo>
                  <a:lnTo>
                    <a:pt x="5528579" y="234942"/>
                  </a:lnTo>
                  <a:lnTo>
                    <a:pt x="5578722" y="228158"/>
                  </a:lnTo>
                  <a:lnTo>
                    <a:pt x="5628854" y="221289"/>
                  </a:lnTo>
                  <a:lnTo>
                    <a:pt x="5678976" y="214336"/>
                  </a:lnTo>
                  <a:lnTo>
                    <a:pt x="5729087" y="207299"/>
                  </a:lnTo>
                  <a:lnTo>
                    <a:pt x="5779188" y="200176"/>
                  </a:lnTo>
                  <a:lnTo>
                    <a:pt x="5829278" y="192969"/>
                  </a:lnTo>
                  <a:lnTo>
                    <a:pt x="5879358" y="185678"/>
                  </a:lnTo>
                  <a:lnTo>
                    <a:pt x="5929427" y="178302"/>
                  </a:lnTo>
                  <a:lnTo>
                    <a:pt x="5979485" y="170841"/>
                  </a:lnTo>
                  <a:lnTo>
                    <a:pt x="6029533" y="163295"/>
                  </a:lnTo>
                  <a:lnTo>
                    <a:pt x="6079571" y="155665"/>
                  </a:lnTo>
                  <a:lnTo>
                    <a:pt x="6129598" y="147950"/>
                  </a:lnTo>
                  <a:lnTo>
                    <a:pt x="6179615" y="140151"/>
                  </a:lnTo>
                  <a:lnTo>
                    <a:pt x="6229621" y="132267"/>
                  </a:lnTo>
                  <a:lnTo>
                    <a:pt x="6279616" y="124298"/>
                  </a:lnTo>
                  <a:lnTo>
                    <a:pt x="6329601" y="116245"/>
                  </a:lnTo>
                  <a:lnTo>
                    <a:pt x="6379576" y="108107"/>
                  </a:lnTo>
                  <a:lnTo>
                    <a:pt x="6429540" y="99884"/>
                  </a:lnTo>
                  <a:lnTo>
                    <a:pt x="6479493" y="91577"/>
                  </a:lnTo>
                  <a:lnTo>
                    <a:pt x="6529436" y="83185"/>
                  </a:lnTo>
                  <a:lnTo>
                    <a:pt x="6579369" y="74709"/>
                  </a:lnTo>
                  <a:lnTo>
                    <a:pt x="6629291" y="66148"/>
                  </a:lnTo>
                  <a:lnTo>
                    <a:pt x="6679202" y="57502"/>
                  </a:lnTo>
                  <a:lnTo>
                    <a:pt x="6729103" y="48771"/>
                  </a:lnTo>
                  <a:lnTo>
                    <a:pt x="6778993" y="39956"/>
                  </a:lnTo>
                  <a:lnTo>
                    <a:pt x="6828873" y="31057"/>
                  </a:lnTo>
                  <a:lnTo>
                    <a:pt x="6878743" y="22072"/>
                  </a:lnTo>
                  <a:lnTo>
                    <a:pt x="6928601" y="13003"/>
                  </a:lnTo>
                  <a:lnTo>
                    <a:pt x="6978450" y="3850"/>
                  </a:lnTo>
                  <a:lnTo>
                    <a:pt x="6998984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01893" y="6635348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0" y="0"/>
                  </a:moveTo>
                  <a:lnTo>
                    <a:pt x="32417" y="172897"/>
                  </a:lnTo>
                  <a:lnTo>
                    <a:pt x="189104" y="5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9706" y="6078487"/>
              <a:ext cx="8717915" cy="502284"/>
            </a:xfrm>
            <a:custGeom>
              <a:avLst/>
              <a:gdLst/>
              <a:ahLst/>
              <a:cxnLst/>
              <a:rect l="l" t="t" r="r" b="b"/>
              <a:pathLst>
                <a:path w="8717915" h="502284">
                  <a:moveTo>
                    <a:pt x="0" y="463716"/>
                  </a:moveTo>
                  <a:lnTo>
                    <a:pt x="51142" y="465745"/>
                  </a:lnTo>
                  <a:lnTo>
                    <a:pt x="102279" y="467720"/>
                  </a:lnTo>
                  <a:lnTo>
                    <a:pt x="153408" y="469640"/>
                  </a:lnTo>
                  <a:lnTo>
                    <a:pt x="204531" y="471504"/>
                  </a:lnTo>
                  <a:lnTo>
                    <a:pt x="255647" y="473314"/>
                  </a:lnTo>
                  <a:lnTo>
                    <a:pt x="306756" y="475068"/>
                  </a:lnTo>
                  <a:lnTo>
                    <a:pt x="357858" y="476768"/>
                  </a:lnTo>
                  <a:lnTo>
                    <a:pt x="408954" y="478412"/>
                  </a:lnTo>
                  <a:lnTo>
                    <a:pt x="460042" y="480001"/>
                  </a:lnTo>
                  <a:lnTo>
                    <a:pt x="511124" y="481535"/>
                  </a:lnTo>
                  <a:lnTo>
                    <a:pt x="562200" y="483014"/>
                  </a:lnTo>
                  <a:lnTo>
                    <a:pt x="613268" y="484438"/>
                  </a:lnTo>
                  <a:lnTo>
                    <a:pt x="664330" y="485807"/>
                  </a:lnTo>
                  <a:lnTo>
                    <a:pt x="715385" y="487121"/>
                  </a:lnTo>
                  <a:lnTo>
                    <a:pt x="766433" y="488380"/>
                  </a:lnTo>
                  <a:lnTo>
                    <a:pt x="817475" y="489584"/>
                  </a:lnTo>
                  <a:lnTo>
                    <a:pt x="868510" y="490733"/>
                  </a:lnTo>
                  <a:lnTo>
                    <a:pt x="919538" y="491826"/>
                  </a:lnTo>
                  <a:lnTo>
                    <a:pt x="970559" y="492865"/>
                  </a:lnTo>
                  <a:lnTo>
                    <a:pt x="1021573" y="493849"/>
                  </a:lnTo>
                  <a:lnTo>
                    <a:pt x="1072581" y="494777"/>
                  </a:lnTo>
                  <a:lnTo>
                    <a:pt x="1123582" y="495651"/>
                  </a:lnTo>
                  <a:lnTo>
                    <a:pt x="1174576" y="496469"/>
                  </a:lnTo>
                  <a:lnTo>
                    <a:pt x="1225563" y="497232"/>
                  </a:lnTo>
                  <a:lnTo>
                    <a:pt x="1276544" y="497941"/>
                  </a:lnTo>
                  <a:lnTo>
                    <a:pt x="1327518" y="498594"/>
                  </a:lnTo>
                  <a:lnTo>
                    <a:pt x="1378485" y="499192"/>
                  </a:lnTo>
                  <a:lnTo>
                    <a:pt x="1429445" y="499735"/>
                  </a:lnTo>
                  <a:lnTo>
                    <a:pt x="1480399" y="500223"/>
                  </a:lnTo>
                  <a:lnTo>
                    <a:pt x="1531346" y="500656"/>
                  </a:lnTo>
                  <a:lnTo>
                    <a:pt x="1582286" y="501034"/>
                  </a:lnTo>
                  <a:lnTo>
                    <a:pt x="1633219" y="501357"/>
                  </a:lnTo>
                  <a:lnTo>
                    <a:pt x="1684146" y="501625"/>
                  </a:lnTo>
                  <a:lnTo>
                    <a:pt x="1735066" y="501837"/>
                  </a:lnTo>
                  <a:lnTo>
                    <a:pt x="1785979" y="501995"/>
                  </a:lnTo>
                  <a:lnTo>
                    <a:pt x="1836885" y="502097"/>
                  </a:lnTo>
                  <a:lnTo>
                    <a:pt x="1887784" y="502145"/>
                  </a:lnTo>
                  <a:lnTo>
                    <a:pt x="1938677" y="502137"/>
                  </a:lnTo>
                  <a:lnTo>
                    <a:pt x="1989563" y="502075"/>
                  </a:lnTo>
                  <a:lnTo>
                    <a:pt x="2040442" y="501957"/>
                  </a:lnTo>
                  <a:lnTo>
                    <a:pt x="2091315" y="501785"/>
                  </a:lnTo>
                  <a:lnTo>
                    <a:pt x="2142181" y="501557"/>
                  </a:lnTo>
                  <a:lnTo>
                    <a:pt x="2193039" y="501274"/>
                  </a:lnTo>
                  <a:lnTo>
                    <a:pt x="2243892" y="500936"/>
                  </a:lnTo>
                  <a:lnTo>
                    <a:pt x="2294737" y="500543"/>
                  </a:lnTo>
                  <a:lnTo>
                    <a:pt x="2345576" y="500095"/>
                  </a:lnTo>
                  <a:lnTo>
                    <a:pt x="2396408" y="499592"/>
                  </a:lnTo>
                  <a:lnTo>
                    <a:pt x="2447233" y="499034"/>
                  </a:lnTo>
                  <a:lnTo>
                    <a:pt x="2498051" y="498421"/>
                  </a:lnTo>
                  <a:lnTo>
                    <a:pt x="2548863" y="497752"/>
                  </a:lnTo>
                  <a:lnTo>
                    <a:pt x="2599668" y="497029"/>
                  </a:lnTo>
                  <a:lnTo>
                    <a:pt x="2650466" y="496251"/>
                  </a:lnTo>
                  <a:lnTo>
                    <a:pt x="2701257" y="495417"/>
                  </a:lnTo>
                  <a:lnTo>
                    <a:pt x="2752042" y="494529"/>
                  </a:lnTo>
                  <a:lnTo>
                    <a:pt x="2802819" y="493585"/>
                  </a:lnTo>
                  <a:lnTo>
                    <a:pt x="2853590" y="492586"/>
                  </a:lnTo>
                  <a:lnTo>
                    <a:pt x="2904355" y="491533"/>
                  </a:lnTo>
                  <a:lnTo>
                    <a:pt x="2955112" y="490424"/>
                  </a:lnTo>
                  <a:lnTo>
                    <a:pt x="3005863" y="489260"/>
                  </a:lnTo>
                  <a:lnTo>
                    <a:pt x="3056607" y="488041"/>
                  </a:lnTo>
                  <a:lnTo>
                    <a:pt x="3107344" y="486767"/>
                  </a:lnTo>
                  <a:lnTo>
                    <a:pt x="3158075" y="485438"/>
                  </a:lnTo>
                  <a:lnTo>
                    <a:pt x="3208798" y="484054"/>
                  </a:lnTo>
                  <a:lnTo>
                    <a:pt x="3259515" y="482615"/>
                  </a:lnTo>
                  <a:lnTo>
                    <a:pt x="3310225" y="481121"/>
                  </a:lnTo>
                  <a:lnTo>
                    <a:pt x="3360929" y="479572"/>
                  </a:lnTo>
                  <a:lnTo>
                    <a:pt x="3411625" y="477968"/>
                  </a:lnTo>
                  <a:lnTo>
                    <a:pt x="3462315" y="476308"/>
                  </a:lnTo>
                  <a:lnTo>
                    <a:pt x="3512998" y="474594"/>
                  </a:lnTo>
                  <a:lnTo>
                    <a:pt x="3563675" y="472824"/>
                  </a:lnTo>
                  <a:lnTo>
                    <a:pt x="3614344" y="471000"/>
                  </a:lnTo>
                  <a:lnTo>
                    <a:pt x="3665007" y="469120"/>
                  </a:lnTo>
                  <a:lnTo>
                    <a:pt x="3715663" y="467185"/>
                  </a:lnTo>
                  <a:lnTo>
                    <a:pt x="3766313" y="465196"/>
                  </a:lnTo>
                  <a:lnTo>
                    <a:pt x="3816955" y="463151"/>
                  </a:lnTo>
                  <a:lnTo>
                    <a:pt x="3867591" y="461051"/>
                  </a:lnTo>
                  <a:lnTo>
                    <a:pt x="3918220" y="458896"/>
                  </a:lnTo>
                  <a:lnTo>
                    <a:pt x="3968842" y="456686"/>
                  </a:lnTo>
                  <a:lnTo>
                    <a:pt x="4019458" y="454421"/>
                  </a:lnTo>
                  <a:lnTo>
                    <a:pt x="4070067" y="452101"/>
                  </a:lnTo>
                  <a:lnTo>
                    <a:pt x="4120669" y="449726"/>
                  </a:lnTo>
                  <a:lnTo>
                    <a:pt x="4171264" y="447296"/>
                  </a:lnTo>
                  <a:lnTo>
                    <a:pt x="4221852" y="444810"/>
                  </a:lnTo>
                  <a:lnTo>
                    <a:pt x="4272434" y="442270"/>
                  </a:lnTo>
                  <a:lnTo>
                    <a:pt x="4323009" y="439675"/>
                  </a:lnTo>
                  <a:lnTo>
                    <a:pt x="4373577" y="437024"/>
                  </a:lnTo>
                  <a:lnTo>
                    <a:pt x="4424138" y="434319"/>
                  </a:lnTo>
                  <a:lnTo>
                    <a:pt x="4474693" y="431558"/>
                  </a:lnTo>
                  <a:lnTo>
                    <a:pt x="4525241" y="428742"/>
                  </a:lnTo>
                  <a:lnTo>
                    <a:pt x="4575782" y="425872"/>
                  </a:lnTo>
                  <a:lnTo>
                    <a:pt x="4626317" y="422946"/>
                  </a:lnTo>
                  <a:lnTo>
                    <a:pt x="4676844" y="419965"/>
                  </a:lnTo>
                  <a:lnTo>
                    <a:pt x="4727365" y="416929"/>
                  </a:lnTo>
                  <a:lnTo>
                    <a:pt x="4777879" y="413838"/>
                  </a:lnTo>
                  <a:lnTo>
                    <a:pt x="4828386" y="410692"/>
                  </a:lnTo>
                  <a:lnTo>
                    <a:pt x="4878887" y="407491"/>
                  </a:lnTo>
                  <a:lnTo>
                    <a:pt x="4929381" y="404235"/>
                  </a:lnTo>
                  <a:lnTo>
                    <a:pt x="4979868" y="400924"/>
                  </a:lnTo>
                  <a:lnTo>
                    <a:pt x="5030348" y="397558"/>
                  </a:lnTo>
                  <a:lnTo>
                    <a:pt x="5080822" y="394136"/>
                  </a:lnTo>
                  <a:lnTo>
                    <a:pt x="5131288" y="390660"/>
                  </a:lnTo>
                  <a:lnTo>
                    <a:pt x="5181748" y="387129"/>
                  </a:lnTo>
                  <a:lnTo>
                    <a:pt x="5232202" y="383542"/>
                  </a:lnTo>
                  <a:lnTo>
                    <a:pt x="5282648" y="379901"/>
                  </a:lnTo>
                  <a:lnTo>
                    <a:pt x="5333088" y="376204"/>
                  </a:lnTo>
                  <a:lnTo>
                    <a:pt x="5383521" y="372452"/>
                  </a:lnTo>
                  <a:lnTo>
                    <a:pt x="5433947" y="368645"/>
                  </a:lnTo>
                  <a:lnTo>
                    <a:pt x="5484366" y="364784"/>
                  </a:lnTo>
                  <a:lnTo>
                    <a:pt x="5534779" y="360867"/>
                  </a:lnTo>
                  <a:lnTo>
                    <a:pt x="5585185" y="356895"/>
                  </a:lnTo>
                  <a:lnTo>
                    <a:pt x="5635584" y="352868"/>
                  </a:lnTo>
                  <a:lnTo>
                    <a:pt x="5685976" y="348786"/>
                  </a:lnTo>
                  <a:lnTo>
                    <a:pt x="5736362" y="344649"/>
                  </a:lnTo>
                  <a:lnTo>
                    <a:pt x="5786741" y="340457"/>
                  </a:lnTo>
                  <a:lnTo>
                    <a:pt x="5837113" y="336209"/>
                  </a:lnTo>
                  <a:lnTo>
                    <a:pt x="5887478" y="331907"/>
                  </a:lnTo>
                  <a:lnTo>
                    <a:pt x="5937837" y="327550"/>
                  </a:lnTo>
                  <a:lnTo>
                    <a:pt x="5988189" y="323137"/>
                  </a:lnTo>
                  <a:lnTo>
                    <a:pt x="6038534" y="318670"/>
                  </a:lnTo>
                  <a:lnTo>
                    <a:pt x="6088872" y="314147"/>
                  </a:lnTo>
                  <a:lnTo>
                    <a:pt x="6139203" y="309570"/>
                  </a:lnTo>
                  <a:lnTo>
                    <a:pt x="6189528" y="304937"/>
                  </a:lnTo>
                  <a:lnTo>
                    <a:pt x="6239846" y="300249"/>
                  </a:lnTo>
                  <a:lnTo>
                    <a:pt x="6290157" y="295506"/>
                  </a:lnTo>
                  <a:lnTo>
                    <a:pt x="6340462" y="290709"/>
                  </a:lnTo>
                  <a:lnTo>
                    <a:pt x="6390759" y="285856"/>
                  </a:lnTo>
                  <a:lnTo>
                    <a:pt x="6441050" y="280948"/>
                  </a:lnTo>
                  <a:lnTo>
                    <a:pt x="6491335" y="275985"/>
                  </a:lnTo>
                  <a:lnTo>
                    <a:pt x="6541612" y="270967"/>
                  </a:lnTo>
                  <a:lnTo>
                    <a:pt x="6591883" y="265894"/>
                  </a:lnTo>
                  <a:lnTo>
                    <a:pt x="6642147" y="260765"/>
                  </a:lnTo>
                  <a:lnTo>
                    <a:pt x="6692404" y="255582"/>
                  </a:lnTo>
                  <a:lnTo>
                    <a:pt x="6742654" y="250344"/>
                  </a:lnTo>
                  <a:lnTo>
                    <a:pt x="6792898" y="245050"/>
                  </a:lnTo>
                  <a:lnTo>
                    <a:pt x="6843135" y="239702"/>
                  </a:lnTo>
                  <a:lnTo>
                    <a:pt x="6893365" y="234298"/>
                  </a:lnTo>
                  <a:lnTo>
                    <a:pt x="6943588" y="228840"/>
                  </a:lnTo>
                  <a:lnTo>
                    <a:pt x="6993804" y="223326"/>
                  </a:lnTo>
                  <a:lnTo>
                    <a:pt x="7044014" y="217757"/>
                  </a:lnTo>
                  <a:lnTo>
                    <a:pt x="7094217" y="212134"/>
                  </a:lnTo>
                  <a:lnTo>
                    <a:pt x="7144414" y="206455"/>
                  </a:lnTo>
                  <a:lnTo>
                    <a:pt x="7194603" y="200721"/>
                  </a:lnTo>
                  <a:lnTo>
                    <a:pt x="7244786" y="194932"/>
                  </a:lnTo>
                  <a:lnTo>
                    <a:pt x="7294962" y="189088"/>
                  </a:lnTo>
                  <a:lnTo>
                    <a:pt x="7345131" y="183189"/>
                  </a:lnTo>
                  <a:lnTo>
                    <a:pt x="7395294" y="177235"/>
                  </a:lnTo>
                  <a:lnTo>
                    <a:pt x="7445449" y="171226"/>
                  </a:lnTo>
                  <a:lnTo>
                    <a:pt x="7495598" y="165161"/>
                  </a:lnTo>
                  <a:lnTo>
                    <a:pt x="7545740" y="159042"/>
                  </a:lnTo>
                  <a:lnTo>
                    <a:pt x="7595876" y="152868"/>
                  </a:lnTo>
                  <a:lnTo>
                    <a:pt x="7646004" y="146638"/>
                  </a:lnTo>
                  <a:lnTo>
                    <a:pt x="7696126" y="140354"/>
                  </a:lnTo>
                  <a:lnTo>
                    <a:pt x="7746241" y="134014"/>
                  </a:lnTo>
                  <a:lnTo>
                    <a:pt x="7796350" y="127620"/>
                  </a:lnTo>
                  <a:lnTo>
                    <a:pt x="7846451" y="121170"/>
                  </a:lnTo>
                  <a:lnTo>
                    <a:pt x="7896546" y="114665"/>
                  </a:lnTo>
                  <a:lnTo>
                    <a:pt x="7946634" y="108105"/>
                  </a:lnTo>
                  <a:lnTo>
                    <a:pt x="7996716" y="101491"/>
                  </a:lnTo>
                  <a:lnTo>
                    <a:pt x="8046790" y="94821"/>
                  </a:lnTo>
                  <a:lnTo>
                    <a:pt x="8096858" y="88096"/>
                  </a:lnTo>
                  <a:lnTo>
                    <a:pt x="8146919" y="81316"/>
                  </a:lnTo>
                  <a:lnTo>
                    <a:pt x="8196973" y="74481"/>
                  </a:lnTo>
                  <a:lnTo>
                    <a:pt x="8247021" y="67590"/>
                  </a:lnTo>
                  <a:lnTo>
                    <a:pt x="8297062" y="60645"/>
                  </a:lnTo>
                  <a:lnTo>
                    <a:pt x="8347096" y="53645"/>
                  </a:lnTo>
                  <a:lnTo>
                    <a:pt x="8397123" y="46590"/>
                  </a:lnTo>
                  <a:lnTo>
                    <a:pt x="8447143" y="39479"/>
                  </a:lnTo>
                  <a:lnTo>
                    <a:pt x="8497157" y="32314"/>
                  </a:lnTo>
                  <a:lnTo>
                    <a:pt x="8547164" y="25093"/>
                  </a:lnTo>
                  <a:lnTo>
                    <a:pt x="8597164" y="17818"/>
                  </a:lnTo>
                  <a:lnTo>
                    <a:pt x="8647157" y="10487"/>
                  </a:lnTo>
                  <a:lnTo>
                    <a:pt x="8697144" y="3101"/>
                  </a:lnTo>
                  <a:lnTo>
                    <a:pt x="8717786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43718" y="5994620"/>
              <a:ext cx="187325" cy="173990"/>
            </a:xfrm>
            <a:custGeom>
              <a:avLst/>
              <a:gdLst/>
              <a:ahLst/>
              <a:cxnLst/>
              <a:rect l="l" t="t" r="r" b="b"/>
              <a:pathLst>
                <a:path w="187325" h="173989">
                  <a:moveTo>
                    <a:pt x="0" y="0"/>
                  </a:moveTo>
                  <a:lnTo>
                    <a:pt x="26135" y="173958"/>
                  </a:lnTo>
                  <a:lnTo>
                    <a:pt x="187020" y="60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64819" y="6886994"/>
              <a:ext cx="8378190" cy="1028065"/>
            </a:xfrm>
            <a:custGeom>
              <a:avLst/>
              <a:gdLst/>
              <a:ahLst/>
              <a:cxnLst/>
              <a:rect l="l" t="t" r="r" b="b"/>
              <a:pathLst>
                <a:path w="8378190" h="1028065">
                  <a:moveTo>
                    <a:pt x="0" y="1028024"/>
                  </a:moveTo>
                  <a:lnTo>
                    <a:pt x="51269" y="1026677"/>
                  </a:lnTo>
                  <a:lnTo>
                    <a:pt x="102528" y="1025272"/>
                  </a:lnTo>
                  <a:lnTo>
                    <a:pt x="153776" y="1023809"/>
                  </a:lnTo>
                  <a:lnTo>
                    <a:pt x="205012" y="1022287"/>
                  </a:lnTo>
                  <a:lnTo>
                    <a:pt x="256237" y="1020706"/>
                  </a:lnTo>
                  <a:lnTo>
                    <a:pt x="307452" y="1019068"/>
                  </a:lnTo>
                  <a:lnTo>
                    <a:pt x="358654" y="1017371"/>
                  </a:lnTo>
                  <a:lnTo>
                    <a:pt x="409846" y="1015615"/>
                  </a:lnTo>
                  <a:lnTo>
                    <a:pt x="461027" y="1013801"/>
                  </a:lnTo>
                  <a:lnTo>
                    <a:pt x="512196" y="1011929"/>
                  </a:lnTo>
                  <a:lnTo>
                    <a:pt x="563354" y="1009998"/>
                  </a:lnTo>
                  <a:lnTo>
                    <a:pt x="614501" y="1008009"/>
                  </a:lnTo>
                  <a:lnTo>
                    <a:pt x="665637" y="1005962"/>
                  </a:lnTo>
                  <a:lnTo>
                    <a:pt x="716762" y="1003856"/>
                  </a:lnTo>
                  <a:lnTo>
                    <a:pt x="767875" y="1001692"/>
                  </a:lnTo>
                  <a:lnTo>
                    <a:pt x="818978" y="999469"/>
                  </a:lnTo>
                  <a:lnTo>
                    <a:pt x="870069" y="997188"/>
                  </a:lnTo>
                  <a:lnTo>
                    <a:pt x="921149" y="994848"/>
                  </a:lnTo>
                  <a:lnTo>
                    <a:pt x="972217" y="992450"/>
                  </a:lnTo>
                  <a:lnTo>
                    <a:pt x="1023275" y="989994"/>
                  </a:lnTo>
                  <a:lnTo>
                    <a:pt x="1074321" y="987479"/>
                  </a:lnTo>
                  <a:lnTo>
                    <a:pt x="1125357" y="984906"/>
                  </a:lnTo>
                  <a:lnTo>
                    <a:pt x="1176381" y="982274"/>
                  </a:lnTo>
                  <a:lnTo>
                    <a:pt x="1227394" y="979584"/>
                  </a:lnTo>
                  <a:lnTo>
                    <a:pt x="1278395" y="976836"/>
                  </a:lnTo>
                  <a:lnTo>
                    <a:pt x="1329386" y="974029"/>
                  </a:lnTo>
                  <a:lnTo>
                    <a:pt x="1380365" y="971164"/>
                  </a:lnTo>
                  <a:lnTo>
                    <a:pt x="1431333" y="968240"/>
                  </a:lnTo>
                  <a:lnTo>
                    <a:pt x="1482290" y="965258"/>
                  </a:lnTo>
                  <a:lnTo>
                    <a:pt x="1533236" y="962218"/>
                  </a:lnTo>
                  <a:lnTo>
                    <a:pt x="1584171" y="959119"/>
                  </a:lnTo>
                  <a:lnTo>
                    <a:pt x="1635094" y="955962"/>
                  </a:lnTo>
                  <a:lnTo>
                    <a:pt x="1686007" y="952746"/>
                  </a:lnTo>
                  <a:lnTo>
                    <a:pt x="1736908" y="949472"/>
                  </a:lnTo>
                  <a:lnTo>
                    <a:pt x="1787798" y="946140"/>
                  </a:lnTo>
                  <a:lnTo>
                    <a:pt x="1838677" y="942749"/>
                  </a:lnTo>
                  <a:lnTo>
                    <a:pt x="1889544" y="939300"/>
                  </a:lnTo>
                  <a:lnTo>
                    <a:pt x="1940401" y="935792"/>
                  </a:lnTo>
                  <a:lnTo>
                    <a:pt x="1991246" y="932226"/>
                  </a:lnTo>
                  <a:lnTo>
                    <a:pt x="2042080" y="928601"/>
                  </a:lnTo>
                  <a:lnTo>
                    <a:pt x="2092903" y="924918"/>
                  </a:lnTo>
                  <a:lnTo>
                    <a:pt x="2143714" y="921177"/>
                  </a:lnTo>
                  <a:lnTo>
                    <a:pt x="2194515" y="917377"/>
                  </a:lnTo>
                  <a:lnTo>
                    <a:pt x="2245304" y="913519"/>
                  </a:lnTo>
                  <a:lnTo>
                    <a:pt x="2296082" y="909602"/>
                  </a:lnTo>
                  <a:lnTo>
                    <a:pt x="2346849" y="905628"/>
                  </a:lnTo>
                  <a:lnTo>
                    <a:pt x="2397605" y="901594"/>
                  </a:lnTo>
                  <a:lnTo>
                    <a:pt x="2448350" y="897502"/>
                  </a:lnTo>
                  <a:lnTo>
                    <a:pt x="2499083" y="893352"/>
                  </a:lnTo>
                  <a:lnTo>
                    <a:pt x="2549806" y="889144"/>
                  </a:lnTo>
                  <a:lnTo>
                    <a:pt x="2600517" y="884877"/>
                  </a:lnTo>
                  <a:lnTo>
                    <a:pt x="2651217" y="880551"/>
                  </a:lnTo>
                  <a:lnTo>
                    <a:pt x="2701906" y="876167"/>
                  </a:lnTo>
                  <a:lnTo>
                    <a:pt x="2752583" y="871725"/>
                  </a:lnTo>
                  <a:lnTo>
                    <a:pt x="2803250" y="867224"/>
                  </a:lnTo>
                  <a:lnTo>
                    <a:pt x="2853905" y="862665"/>
                  </a:lnTo>
                  <a:lnTo>
                    <a:pt x="2904549" y="858048"/>
                  </a:lnTo>
                  <a:lnTo>
                    <a:pt x="2955182" y="853372"/>
                  </a:lnTo>
                  <a:lnTo>
                    <a:pt x="3005803" y="848638"/>
                  </a:lnTo>
                  <a:lnTo>
                    <a:pt x="3056414" y="843845"/>
                  </a:lnTo>
                  <a:lnTo>
                    <a:pt x="3107013" y="838994"/>
                  </a:lnTo>
                  <a:lnTo>
                    <a:pt x="3157602" y="834085"/>
                  </a:lnTo>
                  <a:lnTo>
                    <a:pt x="3208179" y="829117"/>
                  </a:lnTo>
                  <a:lnTo>
                    <a:pt x="3258744" y="824090"/>
                  </a:lnTo>
                  <a:lnTo>
                    <a:pt x="3309299" y="819006"/>
                  </a:lnTo>
                  <a:lnTo>
                    <a:pt x="3359842" y="813863"/>
                  </a:lnTo>
                  <a:lnTo>
                    <a:pt x="3410375" y="808661"/>
                  </a:lnTo>
                  <a:lnTo>
                    <a:pt x="3460896" y="803401"/>
                  </a:lnTo>
                  <a:lnTo>
                    <a:pt x="3511406" y="798083"/>
                  </a:lnTo>
                  <a:lnTo>
                    <a:pt x="3561905" y="792706"/>
                  </a:lnTo>
                  <a:lnTo>
                    <a:pt x="3612392" y="787271"/>
                  </a:lnTo>
                  <a:lnTo>
                    <a:pt x="3662869" y="781777"/>
                  </a:lnTo>
                  <a:lnTo>
                    <a:pt x="3713334" y="776225"/>
                  </a:lnTo>
                  <a:lnTo>
                    <a:pt x="3763788" y="770615"/>
                  </a:lnTo>
                  <a:lnTo>
                    <a:pt x="3814231" y="764946"/>
                  </a:lnTo>
                  <a:lnTo>
                    <a:pt x="3864662" y="759219"/>
                  </a:lnTo>
                  <a:lnTo>
                    <a:pt x="3915083" y="753433"/>
                  </a:lnTo>
                  <a:lnTo>
                    <a:pt x="3965492" y="747589"/>
                  </a:lnTo>
                  <a:lnTo>
                    <a:pt x="4015890" y="741687"/>
                  </a:lnTo>
                  <a:lnTo>
                    <a:pt x="4066277" y="735726"/>
                  </a:lnTo>
                  <a:lnTo>
                    <a:pt x="4116653" y="729707"/>
                  </a:lnTo>
                  <a:lnTo>
                    <a:pt x="4167018" y="723629"/>
                  </a:lnTo>
                  <a:lnTo>
                    <a:pt x="4217371" y="717493"/>
                  </a:lnTo>
                  <a:lnTo>
                    <a:pt x="4267714" y="711298"/>
                  </a:lnTo>
                  <a:lnTo>
                    <a:pt x="4318045" y="705046"/>
                  </a:lnTo>
                  <a:lnTo>
                    <a:pt x="4368365" y="698734"/>
                  </a:lnTo>
                  <a:lnTo>
                    <a:pt x="4418673" y="692365"/>
                  </a:lnTo>
                  <a:lnTo>
                    <a:pt x="4468971" y="685936"/>
                  </a:lnTo>
                  <a:lnTo>
                    <a:pt x="4519257" y="679450"/>
                  </a:lnTo>
                  <a:lnTo>
                    <a:pt x="4569533" y="672905"/>
                  </a:lnTo>
                  <a:lnTo>
                    <a:pt x="4619797" y="666302"/>
                  </a:lnTo>
                  <a:lnTo>
                    <a:pt x="4670050" y="659640"/>
                  </a:lnTo>
                  <a:lnTo>
                    <a:pt x="4720291" y="652920"/>
                  </a:lnTo>
                  <a:lnTo>
                    <a:pt x="4770522" y="646141"/>
                  </a:lnTo>
                  <a:lnTo>
                    <a:pt x="4820741" y="639304"/>
                  </a:lnTo>
                  <a:lnTo>
                    <a:pt x="4870949" y="632409"/>
                  </a:lnTo>
                  <a:lnTo>
                    <a:pt x="4921146" y="625455"/>
                  </a:lnTo>
                  <a:lnTo>
                    <a:pt x="4971332" y="618443"/>
                  </a:lnTo>
                  <a:lnTo>
                    <a:pt x="5021507" y="611372"/>
                  </a:lnTo>
                  <a:lnTo>
                    <a:pt x="5071670" y="604243"/>
                  </a:lnTo>
                  <a:lnTo>
                    <a:pt x="5121822" y="597056"/>
                  </a:lnTo>
                  <a:lnTo>
                    <a:pt x="5171964" y="589810"/>
                  </a:lnTo>
                  <a:lnTo>
                    <a:pt x="5222093" y="582506"/>
                  </a:lnTo>
                  <a:lnTo>
                    <a:pt x="5272212" y="575143"/>
                  </a:lnTo>
                  <a:lnTo>
                    <a:pt x="5322320" y="567722"/>
                  </a:lnTo>
                  <a:lnTo>
                    <a:pt x="5372416" y="560243"/>
                  </a:lnTo>
                  <a:lnTo>
                    <a:pt x="5422501" y="552705"/>
                  </a:lnTo>
                  <a:lnTo>
                    <a:pt x="5472575" y="545109"/>
                  </a:lnTo>
                  <a:lnTo>
                    <a:pt x="5522638" y="537454"/>
                  </a:lnTo>
                  <a:lnTo>
                    <a:pt x="5572690" y="529741"/>
                  </a:lnTo>
                  <a:lnTo>
                    <a:pt x="5622730" y="521969"/>
                  </a:lnTo>
                  <a:lnTo>
                    <a:pt x="5672760" y="514139"/>
                  </a:lnTo>
                  <a:lnTo>
                    <a:pt x="5722778" y="506251"/>
                  </a:lnTo>
                  <a:lnTo>
                    <a:pt x="5772785" y="498304"/>
                  </a:lnTo>
                  <a:lnTo>
                    <a:pt x="5822781" y="490299"/>
                  </a:lnTo>
                  <a:lnTo>
                    <a:pt x="5872765" y="482236"/>
                  </a:lnTo>
                  <a:lnTo>
                    <a:pt x="5922739" y="474114"/>
                  </a:lnTo>
                  <a:lnTo>
                    <a:pt x="5972701" y="465933"/>
                  </a:lnTo>
                  <a:lnTo>
                    <a:pt x="6022652" y="457695"/>
                  </a:lnTo>
                  <a:lnTo>
                    <a:pt x="6072592" y="449397"/>
                  </a:lnTo>
                  <a:lnTo>
                    <a:pt x="6122521" y="441042"/>
                  </a:lnTo>
                  <a:lnTo>
                    <a:pt x="6172438" y="432628"/>
                  </a:lnTo>
                  <a:lnTo>
                    <a:pt x="6222345" y="424155"/>
                  </a:lnTo>
                  <a:lnTo>
                    <a:pt x="6272240" y="415625"/>
                  </a:lnTo>
                  <a:lnTo>
                    <a:pt x="6322124" y="407035"/>
                  </a:lnTo>
                  <a:lnTo>
                    <a:pt x="6371997" y="398388"/>
                  </a:lnTo>
                  <a:lnTo>
                    <a:pt x="6421859" y="389682"/>
                  </a:lnTo>
                  <a:lnTo>
                    <a:pt x="6471709" y="380917"/>
                  </a:lnTo>
                  <a:lnTo>
                    <a:pt x="6521548" y="372094"/>
                  </a:lnTo>
                  <a:lnTo>
                    <a:pt x="6571377" y="363213"/>
                  </a:lnTo>
                  <a:lnTo>
                    <a:pt x="6621194" y="354274"/>
                  </a:lnTo>
                  <a:lnTo>
                    <a:pt x="6670999" y="345276"/>
                  </a:lnTo>
                  <a:lnTo>
                    <a:pt x="6720794" y="336219"/>
                  </a:lnTo>
                  <a:lnTo>
                    <a:pt x="6770577" y="327104"/>
                  </a:lnTo>
                  <a:lnTo>
                    <a:pt x="6820350" y="317931"/>
                  </a:lnTo>
                  <a:lnTo>
                    <a:pt x="6870111" y="308699"/>
                  </a:lnTo>
                  <a:lnTo>
                    <a:pt x="6919861" y="299409"/>
                  </a:lnTo>
                  <a:lnTo>
                    <a:pt x="6969599" y="290061"/>
                  </a:lnTo>
                  <a:lnTo>
                    <a:pt x="7019327" y="280654"/>
                  </a:lnTo>
                  <a:lnTo>
                    <a:pt x="7069043" y="271188"/>
                  </a:lnTo>
                  <a:lnTo>
                    <a:pt x="7118749" y="261665"/>
                  </a:lnTo>
                  <a:lnTo>
                    <a:pt x="7168443" y="252082"/>
                  </a:lnTo>
                  <a:lnTo>
                    <a:pt x="7218125" y="242442"/>
                  </a:lnTo>
                  <a:lnTo>
                    <a:pt x="7267797" y="232743"/>
                  </a:lnTo>
                  <a:lnTo>
                    <a:pt x="7317458" y="222985"/>
                  </a:lnTo>
                  <a:lnTo>
                    <a:pt x="7367107" y="213170"/>
                  </a:lnTo>
                  <a:lnTo>
                    <a:pt x="7416745" y="203295"/>
                  </a:lnTo>
                  <a:lnTo>
                    <a:pt x="7466372" y="193363"/>
                  </a:lnTo>
                  <a:lnTo>
                    <a:pt x="7515988" y="183372"/>
                  </a:lnTo>
                  <a:lnTo>
                    <a:pt x="7565592" y="173322"/>
                  </a:lnTo>
                  <a:lnTo>
                    <a:pt x="7615186" y="163215"/>
                  </a:lnTo>
                  <a:lnTo>
                    <a:pt x="7664768" y="153048"/>
                  </a:lnTo>
                  <a:lnTo>
                    <a:pt x="7714339" y="142824"/>
                  </a:lnTo>
                  <a:lnTo>
                    <a:pt x="7763899" y="132541"/>
                  </a:lnTo>
                  <a:lnTo>
                    <a:pt x="7813448" y="122199"/>
                  </a:lnTo>
                  <a:lnTo>
                    <a:pt x="7862985" y="111799"/>
                  </a:lnTo>
                  <a:lnTo>
                    <a:pt x="7912512" y="101341"/>
                  </a:lnTo>
                  <a:lnTo>
                    <a:pt x="7962027" y="90824"/>
                  </a:lnTo>
                  <a:lnTo>
                    <a:pt x="8011531" y="80249"/>
                  </a:lnTo>
                  <a:lnTo>
                    <a:pt x="8061024" y="69616"/>
                  </a:lnTo>
                  <a:lnTo>
                    <a:pt x="8110505" y="58924"/>
                  </a:lnTo>
                  <a:lnTo>
                    <a:pt x="8159976" y="48174"/>
                  </a:lnTo>
                  <a:lnTo>
                    <a:pt x="8209435" y="37365"/>
                  </a:lnTo>
                  <a:lnTo>
                    <a:pt x="8258883" y="26498"/>
                  </a:lnTo>
                  <a:lnTo>
                    <a:pt x="8308320" y="15572"/>
                  </a:lnTo>
                  <a:lnTo>
                    <a:pt x="8357746" y="4588"/>
                  </a:lnTo>
                  <a:lnTo>
                    <a:pt x="8378142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03223" y="6805780"/>
              <a:ext cx="191135" cy="172085"/>
            </a:xfrm>
            <a:custGeom>
              <a:avLst/>
              <a:gdLst/>
              <a:ahLst/>
              <a:cxnLst/>
              <a:rect l="l" t="t" r="r" b="b"/>
              <a:pathLst>
                <a:path w="191134" h="172084">
                  <a:moveTo>
                    <a:pt x="0" y="0"/>
                  </a:moveTo>
                  <a:lnTo>
                    <a:pt x="38616" y="171620"/>
                  </a:lnTo>
                  <a:lnTo>
                    <a:pt x="190926" y="4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0BEC20-A1FB-7BC6-0A37-A15603AE6837}"/>
              </a:ext>
            </a:extLst>
          </p:cNvPr>
          <p:cNvSpPr txBox="1"/>
          <p:nvPr/>
        </p:nvSpPr>
        <p:spPr>
          <a:xfrm>
            <a:off x="1822450" y="6763984"/>
            <a:ext cx="1699146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ha una </a:t>
            </a:r>
            <a:r>
              <a:rPr lang="it-IT" sz="4100" kern="1200" dirty="0">
                <a:solidFill>
                  <a:srgbClr val="FF2F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collisione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quando due diversi input producono lo stesso output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Potenzialmente, la maggior parte delle funzioni hash da luogo a collisioni, ma con una buona funzione esse avvengono raramente.</a:t>
            </a:r>
          </a:p>
        </p:txBody>
      </p:sp>
    </p:spTree>
    <p:extLst>
      <p:ext uri="{BB962C8B-B14F-4D97-AF65-F5344CB8AC3E}">
        <p14:creationId xmlns:p14="http://schemas.microsoft.com/office/powerpoint/2010/main" val="229837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2347" y="236202"/>
            <a:ext cx="115023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34" dirty="0"/>
              <a:t>R</a:t>
            </a:r>
            <a:r>
              <a:rPr spc="-305" dirty="0"/>
              <a:t>e</a:t>
            </a:r>
            <a:r>
              <a:rPr spc="-345" dirty="0"/>
              <a:t>s</a:t>
            </a:r>
            <a:r>
              <a:rPr spc="-325" dirty="0"/>
              <a:t>i</a:t>
            </a:r>
            <a:r>
              <a:rPr spc="-345" dirty="0"/>
              <a:t>s</a:t>
            </a:r>
            <a:r>
              <a:rPr spc="120" dirty="0"/>
              <a:t>t</a:t>
            </a:r>
            <a:r>
              <a:rPr spc="-15" dirty="0"/>
              <a:t>e</a:t>
            </a:r>
            <a:r>
              <a:rPr spc="-315" dirty="0"/>
              <a:t>n</a:t>
            </a:r>
            <a:r>
              <a:rPr spc="35" dirty="0"/>
              <a:t>z</a:t>
            </a:r>
            <a:r>
              <a:rPr spc="-80" dirty="0"/>
              <a:t>a</a:t>
            </a:r>
            <a:r>
              <a:rPr spc="-660" dirty="0"/>
              <a:t> </a:t>
            </a:r>
            <a:r>
              <a:rPr spc="-85" dirty="0"/>
              <a:t>a</a:t>
            </a:r>
            <a:r>
              <a:rPr spc="-300" dirty="0"/>
              <a:t>ll</a:t>
            </a:r>
            <a:r>
              <a:rPr spc="-15" dirty="0"/>
              <a:t>e</a:t>
            </a:r>
            <a:r>
              <a:rPr spc="-660" dirty="0"/>
              <a:t> </a:t>
            </a:r>
            <a:r>
              <a:rPr spc="-100" dirty="0"/>
              <a:t>c</a:t>
            </a:r>
            <a:r>
              <a:rPr spc="-320" dirty="0"/>
              <a:t>o</a:t>
            </a:r>
            <a:r>
              <a:rPr spc="-300" dirty="0"/>
              <a:t>ll</a:t>
            </a:r>
            <a:r>
              <a:rPr spc="-325" dirty="0"/>
              <a:t>i</a:t>
            </a:r>
            <a:r>
              <a:rPr spc="-345" dirty="0"/>
              <a:t>s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027162" y="2882914"/>
            <a:ext cx="7587615" cy="18957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70"/>
              </a:spcBef>
            </a:pPr>
            <a:r>
              <a:rPr lang="it-IT" sz="4100" spc="-459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lang="it-IT" sz="41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10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computazionalmente</a:t>
            </a:r>
            <a:r>
              <a:rPr lang="it-IT" sz="41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impossibile </a:t>
            </a:r>
            <a:r>
              <a:rPr lang="it-IT" sz="4100" spc="-10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sz="41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4100" spc="-1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it-IT" sz="4100" spc="-1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it-IT"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sz="4100" spc="-2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lang="it-IT"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it-IT"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it-IT" sz="41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it-IT" sz="41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4100" spc="-1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it-IT" sz="4100" spc="-5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it-IT"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it-IT"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sz="4100" spc="-25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it-IT" sz="4100" spc="-33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t-IT" sz="4100" spc="-7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it-IT" sz="4100" spc="3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it-IT" sz="4100" spc="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sz="41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it-IT"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it-IT"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it-IT"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t-IT" sz="4100" spc="-1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spc="-5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it-IT" sz="4100" spc="-1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4100" spc="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it-IT"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t-IT" sz="4100" spc="-25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786478" y="8944857"/>
            <a:ext cx="2683510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75" dirty="0">
                <a:solidFill>
                  <a:srgbClr val="535353"/>
                </a:solidFill>
                <a:latin typeface="Microsoft Sans Serif"/>
                <a:cs typeface="Microsoft Sans Serif"/>
              </a:rPr>
              <a:t>…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al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m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ss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35" dirty="0">
                <a:solidFill>
                  <a:srgbClr val="535353"/>
                </a:solidFill>
                <a:latin typeface="Microsoft Sans Serif"/>
                <a:cs typeface="Microsoft Sans Serif"/>
              </a:rPr>
              <a:t>o 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2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ss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as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è  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m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ss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a  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trovare.</a:t>
            </a:r>
            <a:endParaRPr sz="2450" dirty="0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498214" y="5655316"/>
            <a:ext cx="2057400" cy="1269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-20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ss</a:t>
            </a:r>
            <a:r>
              <a:rPr sz="2450" spc="-40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un  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m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ss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l  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as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75" dirty="0">
                <a:solidFill>
                  <a:srgbClr val="535353"/>
                </a:solidFill>
                <a:latin typeface="Microsoft Sans Serif"/>
                <a:cs typeface="Microsoft Sans Serif"/>
              </a:rPr>
              <a:t>…</a:t>
            </a:r>
            <a:endParaRPr sz="2450" dirty="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97027" y="4893164"/>
            <a:ext cx="2916555" cy="642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100" spc="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4100" spc="-1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5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4100" spc="-1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4100" spc="-25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97027" y="3531776"/>
            <a:ext cx="7190740" cy="12724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80"/>
              </a:spcBef>
            </a:pP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computazionalmente</a:t>
            </a:r>
            <a:r>
              <a:rPr sz="4100" spc="-2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impossibile </a:t>
            </a:r>
            <a:r>
              <a:rPr sz="4100" spc="-10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1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2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1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25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4100" i="1" spc="13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7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sz="4100" spc="-12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it-IT" sz="4100" i="1" spc="-3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7026" y="2879974"/>
            <a:ext cx="4579741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062095" algn="l"/>
              </a:tabLst>
            </a:pPr>
            <a:r>
              <a:rPr sz="4100" spc="-16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100" spc="-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1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100" spc="-215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4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100" spc="10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0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9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10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-25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100" spc="-215" dirty="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sz="41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i="1" spc="-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it-IT" sz="4100" i="1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endParaRPr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324" y="2099204"/>
            <a:ext cx="4863119" cy="46934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6457" y="2099204"/>
            <a:ext cx="4293293" cy="46934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594252" y="8346082"/>
            <a:ext cx="1415415" cy="1760855"/>
            <a:chOff x="5594252" y="8346082"/>
            <a:chExt cx="1415415" cy="1760855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4252" y="8346082"/>
              <a:ext cx="995075" cy="135812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0824" y="8349145"/>
              <a:ext cx="288460" cy="52820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3887" y="8347676"/>
              <a:ext cx="293354" cy="2911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4303" y="9581354"/>
              <a:ext cx="994982" cy="12280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043165" y="9111505"/>
              <a:ext cx="966469" cy="981710"/>
            </a:xfrm>
            <a:custGeom>
              <a:avLst/>
              <a:gdLst/>
              <a:ahLst/>
              <a:cxnLst/>
              <a:rect l="l" t="t" r="r" b="b"/>
              <a:pathLst>
                <a:path w="966470" h="981709">
                  <a:moveTo>
                    <a:pt x="468803" y="0"/>
                  </a:moveTo>
                  <a:lnTo>
                    <a:pt x="417932" y="2568"/>
                  </a:lnTo>
                  <a:lnTo>
                    <a:pt x="368530" y="10108"/>
                  </a:lnTo>
                  <a:lnTo>
                    <a:pt x="320848" y="22368"/>
                  </a:lnTo>
                  <a:lnTo>
                    <a:pt x="275135" y="39100"/>
                  </a:lnTo>
                  <a:lnTo>
                    <a:pt x="231643" y="60051"/>
                  </a:lnTo>
                  <a:lnTo>
                    <a:pt x="190620" y="84974"/>
                  </a:lnTo>
                  <a:lnTo>
                    <a:pt x="152317" y="113617"/>
                  </a:lnTo>
                  <a:lnTo>
                    <a:pt x="117970" y="145502"/>
                  </a:lnTo>
                  <a:lnTo>
                    <a:pt x="88500" y="180224"/>
                  </a:lnTo>
                  <a:lnTo>
                    <a:pt x="63682" y="217643"/>
                  </a:lnTo>
                  <a:lnTo>
                    <a:pt x="43294" y="257617"/>
                  </a:lnTo>
                  <a:lnTo>
                    <a:pt x="27113" y="300007"/>
                  </a:lnTo>
                  <a:lnTo>
                    <a:pt x="14916" y="344672"/>
                  </a:lnTo>
                  <a:lnTo>
                    <a:pt x="6481" y="391470"/>
                  </a:lnTo>
                  <a:lnTo>
                    <a:pt x="1583" y="440261"/>
                  </a:lnTo>
                  <a:lnTo>
                    <a:pt x="0" y="490905"/>
                  </a:lnTo>
                  <a:lnTo>
                    <a:pt x="1999" y="538753"/>
                  </a:lnTo>
                  <a:lnTo>
                    <a:pt x="7904" y="585187"/>
                  </a:lnTo>
                  <a:lnTo>
                    <a:pt x="17574" y="630014"/>
                  </a:lnTo>
                  <a:lnTo>
                    <a:pt x="30869" y="673042"/>
                  </a:lnTo>
                  <a:lnTo>
                    <a:pt x="47648" y="714081"/>
                  </a:lnTo>
                  <a:lnTo>
                    <a:pt x="67771" y="752938"/>
                  </a:lnTo>
                  <a:lnTo>
                    <a:pt x="91097" y="789423"/>
                  </a:lnTo>
                  <a:lnTo>
                    <a:pt x="117487" y="823342"/>
                  </a:lnTo>
                  <a:lnTo>
                    <a:pt x="146799" y="854504"/>
                  </a:lnTo>
                  <a:lnTo>
                    <a:pt x="178893" y="882719"/>
                  </a:lnTo>
                  <a:lnTo>
                    <a:pt x="213630" y="907793"/>
                  </a:lnTo>
                  <a:lnTo>
                    <a:pt x="250867" y="929535"/>
                  </a:lnTo>
                  <a:lnTo>
                    <a:pt x="290466" y="947755"/>
                  </a:lnTo>
                  <a:lnTo>
                    <a:pt x="332286" y="962259"/>
                  </a:lnTo>
                  <a:lnTo>
                    <a:pt x="376185" y="972856"/>
                  </a:lnTo>
                  <a:lnTo>
                    <a:pt x="422025" y="979355"/>
                  </a:lnTo>
                  <a:lnTo>
                    <a:pt x="469664" y="981564"/>
                  </a:lnTo>
                  <a:lnTo>
                    <a:pt x="525176" y="979497"/>
                  </a:lnTo>
                  <a:lnTo>
                    <a:pt x="578806" y="973014"/>
                  </a:lnTo>
                  <a:lnTo>
                    <a:pt x="630275" y="961689"/>
                  </a:lnTo>
                  <a:lnTo>
                    <a:pt x="679302" y="945099"/>
                  </a:lnTo>
                  <a:lnTo>
                    <a:pt x="725609" y="922820"/>
                  </a:lnTo>
                  <a:lnTo>
                    <a:pt x="768915" y="894427"/>
                  </a:lnTo>
                  <a:lnTo>
                    <a:pt x="807277" y="862226"/>
                  </a:lnTo>
                  <a:lnTo>
                    <a:pt x="842205" y="826378"/>
                  </a:lnTo>
                  <a:lnTo>
                    <a:pt x="873412" y="787171"/>
                  </a:lnTo>
                  <a:lnTo>
                    <a:pt x="900609" y="744895"/>
                  </a:lnTo>
                  <a:lnTo>
                    <a:pt x="923507" y="699836"/>
                  </a:lnTo>
                  <a:lnTo>
                    <a:pt x="941818" y="652283"/>
                  </a:lnTo>
                  <a:lnTo>
                    <a:pt x="955255" y="602525"/>
                  </a:lnTo>
                  <a:lnTo>
                    <a:pt x="963528" y="550850"/>
                  </a:lnTo>
                  <a:lnTo>
                    <a:pt x="966350" y="497547"/>
                  </a:lnTo>
                  <a:lnTo>
                    <a:pt x="964073" y="449629"/>
                  </a:lnTo>
                  <a:lnTo>
                    <a:pt x="957379" y="403001"/>
                  </a:lnTo>
                  <a:lnTo>
                    <a:pt x="946477" y="357870"/>
                  </a:lnTo>
                  <a:lnTo>
                    <a:pt x="931576" y="314444"/>
                  </a:lnTo>
                  <a:lnTo>
                    <a:pt x="912884" y="272933"/>
                  </a:lnTo>
                  <a:lnTo>
                    <a:pt x="890611" y="233544"/>
                  </a:lnTo>
                  <a:lnTo>
                    <a:pt x="864963" y="196486"/>
                  </a:lnTo>
                  <a:lnTo>
                    <a:pt x="836150" y="161969"/>
                  </a:lnTo>
                  <a:lnTo>
                    <a:pt x="804381" y="130199"/>
                  </a:lnTo>
                  <a:lnTo>
                    <a:pt x="769863" y="101386"/>
                  </a:lnTo>
                  <a:lnTo>
                    <a:pt x="732805" y="75739"/>
                  </a:lnTo>
                  <a:lnTo>
                    <a:pt x="693417" y="53465"/>
                  </a:lnTo>
                  <a:lnTo>
                    <a:pt x="651905" y="34773"/>
                  </a:lnTo>
                  <a:lnTo>
                    <a:pt x="608480" y="19873"/>
                  </a:lnTo>
                  <a:lnTo>
                    <a:pt x="563349" y="8971"/>
                  </a:lnTo>
                  <a:lnTo>
                    <a:pt x="516720" y="2277"/>
                  </a:lnTo>
                  <a:lnTo>
                    <a:pt x="468803" y="0"/>
                  </a:lnTo>
                  <a:close/>
                </a:path>
              </a:pathLst>
            </a:custGeom>
            <a:solidFill>
              <a:srgbClr val="FFD7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05187" y="9494575"/>
              <a:ext cx="256540" cy="177800"/>
            </a:xfrm>
            <a:custGeom>
              <a:avLst/>
              <a:gdLst/>
              <a:ahLst/>
              <a:cxnLst/>
              <a:rect l="l" t="t" r="r" b="b"/>
              <a:pathLst>
                <a:path w="256540" h="177800">
                  <a:moveTo>
                    <a:pt x="246524" y="0"/>
                  </a:moveTo>
                  <a:lnTo>
                    <a:pt x="39447" y="0"/>
                  </a:lnTo>
                  <a:lnTo>
                    <a:pt x="12640" y="14367"/>
                  </a:lnTo>
                  <a:lnTo>
                    <a:pt x="9182" y="14367"/>
                  </a:lnTo>
                  <a:lnTo>
                    <a:pt x="6106" y="16580"/>
                  </a:lnTo>
                  <a:lnTo>
                    <a:pt x="5019" y="19863"/>
                  </a:lnTo>
                  <a:lnTo>
                    <a:pt x="903" y="35573"/>
                  </a:lnTo>
                  <a:lnTo>
                    <a:pt x="0" y="49058"/>
                  </a:lnTo>
                  <a:lnTo>
                    <a:pt x="1861" y="63014"/>
                  </a:lnTo>
                  <a:lnTo>
                    <a:pt x="26400" y="125633"/>
                  </a:lnTo>
                  <a:lnTo>
                    <a:pt x="58948" y="159169"/>
                  </a:lnTo>
                  <a:lnTo>
                    <a:pt x="100959" y="177604"/>
                  </a:lnTo>
                  <a:lnTo>
                    <a:pt x="149709" y="177800"/>
                  </a:lnTo>
                  <a:lnTo>
                    <a:pt x="190091" y="162897"/>
                  </a:lnTo>
                  <a:lnTo>
                    <a:pt x="222508" y="137004"/>
                  </a:lnTo>
                  <a:lnTo>
                    <a:pt x="245221" y="102781"/>
                  </a:lnTo>
                  <a:lnTo>
                    <a:pt x="256489" y="62889"/>
                  </a:lnTo>
                  <a:lnTo>
                    <a:pt x="254571" y="19985"/>
                  </a:lnTo>
                  <a:lnTo>
                    <a:pt x="253534" y="15033"/>
                  </a:lnTo>
                  <a:lnTo>
                    <a:pt x="252234" y="10208"/>
                  </a:lnTo>
                  <a:lnTo>
                    <a:pt x="249604" y="2225"/>
                  </a:lnTo>
                  <a:lnTo>
                    <a:pt x="246524" y="0"/>
                  </a:lnTo>
                  <a:close/>
                </a:path>
              </a:pathLst>
            </a:custGeom>
            <a:solidFill>
              <a:srgbClr val="FCF7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6534" y="9494584"/>
              <a:ext cx="155658" cy="17829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014422" y="9182779"/>
              <a:ext cx="834390" cy="923925"/>
            </a:xfrm>
            <a:custGeom>
              <a:avLst/>
              <a:gdLst/>
              <a:ahLst/>
              <a:cxnLst/>
              <a:rect l="l" t="t" r="r" b="b"/>
              <a:pathLst>
                <a:path w="834390" h="923925">
                  <a:moveTo>
                    <a:pt x="240825" y="0"/>
                  </a:moveTo>
                  <a:lnTo>
                    <a:pt x="202687" y="25482"/>
                  </a:lnTo>
                  <a:lnTo>
                    <a:pt x="167140" y="54277"/>
                  </a:lnTo>
                  <a:lnTo>
                    <a:pt x="134402" y="86164"/>
                  </a:lnTo>
                  <a:lnTo>
                    <a:pt x="104694" y="120925"/>
                  </a:lnTo>
                  <a:lnTo>
                    <a:pt x="78235" y="158340"/>
                  </a:lnTo>
                  <a:lnTo>
                    <a:pt x="55244" y="198188"/>
                  </a:lnTo>
                  <a:lnTo>
                    <a:pt x="35942" y="240252"/>
                  </a:lnTo>
                  <a:lnTo>
                    <a:pt x="20546" y="284312"/>
                  </a:lnTo>
                  <a:lnTo>
                    <a:pt x="9278" y="330147"/>
                  </a:lnTo>
                  <a:lnTo>
                    <a:pt x="2356" y="377540"/>
                  </a:lnTo>
                  <a:lnTo>
                    <a:pt x="0" y="426269"/>
                  </a:lnTo>
                  <a:lnTo>
                    <a:pt x="2277" y="474185"/>
                  </a:lnTo>
                  <a:lnTo>
                    <a:pt x="8971" y="520813"/>
                  </a:lnTo>
                  <a:lnTo>
                    <a:pt x="19873" y="565944"/>
                  </a:lnTo>
                  <a:lnTo>
                    <a:pt x="34774" y="609369"/>
                  </a:lnTo>
                  <a:lnTo>
                    <a:pt x="53466" y="650881"/>
                  </a:lnTo>
                  <a:lnTo>
                    <a:pt x="75740" y="690269"/>
                  </a:lnTo>
                  <a:lnTo>
                    <a:pt x="101388" y="727327"/>
                  </a:lnTo>
                  <a:lnTo>
                    <a:pt x="130201" y="761845"/>
                  </a:lnTo>
                  <a:lnTo>
                    <a:pt x="161971" y="793614"/>
                  </a:lnTo>
                  <a:lnTo>
                    <a:pt x="196489" y="822428"/>
                  </a:lnTo>
                  <a:lnTo>
                    <a:pt x="233547" y="848076"/>
                  </a:lnTo>
                  <a:lnTo>
                    <a:pt x="272935" y="870350"/>
                  </a:lnTo>
                  <a:lnTo>
                    <a:pt x="314447" y="889042"/>
                  </a:lnTo>
                  <a:lnTo>
                    <a:pt x="357872" y="903943"/>
                  </a:lnTo>
                  <a:lnTo>
                    <a:pt x="403003" y="914845"/>
                  </a:lnTo>
                  <a:lnTo>
                    <a:pt x="449630" y="921539"/>
                  </a:lnTo>
                  <a:lnTo>
                    <a:pt x="497547" y="923816"/>
                  </a:lnTo>
                  <a:lnTo>
                    <a:pt x="552463" y="920819"/>
                  </a:lnTo>
                  <a:lnTo>
                    <a:pt x="605639" y="912039"/>
                  </a:lnTo>
                  <a:lnTo>
                    <a:pt x="656758" y="897792"/>
                  </a:lnTo>
                  <a:lnTo>
                    <a:pt x="705506" y="878395"/>
                  </a:lnTo>
                  <a:lnTo>
                    <a:pt x="751566" y="854165"/>
                  </a:lnTo>
                  <a:lnTo>
                    <a:pt x="794621" y="825418"/>
                  </a:lnTo>
                  <a:lnTo>
                    <a:pt x="834356" y="792472"/>
                  </a:lnTo>
                  <a:lnTo>
                    <a:pt x="787896" y="817261"/>
                  </a:lnTo>
                  <a:lnTo>
                    <a:pt x="738665" y="837110"/>
                  </a:lnTo>
                  <a:lnTo>
                    <a:pt x="686992" y="851692"/>
                  </a:lnTo>
                  <a:lnTo>
                    <a:pt x="633206" y="860681"/>
                  </a:lnTo>
                  <a:lnTo>
                    <a:pt x="577634" y="863750"/>
                  </a:lnTo>
                  <a:lnTo>
                    <a:pt x="529718" y="861472"/>
                  </a:lnTo>
                  <a:lnTo>
                    <a:pt x="483090" y="854778"/>
                  </a:lnTo>
                  <a:lnTo>
                    <a:pt x="437960" y="843877"/>
                  </a:lnTo>
                  <a:lnTo>
                    <a:pt x="394534" y="828976"/>
                  </a:lnTo>
                  <a:lnTo>
                    <a:pt x="353023" y="810284"/>
                  </a:lnTo>
                  <a:lnTo>
                    <a:pt x="313635" y="788010"/>
                  </a:lnTo>
                  <a:lnTo>
                    <a:pt x="276577" y="762362"/>
                  </a:lnTo>
                  <a:lnTo>
                    <a:pt x="242059" y="733549"/>
                  </a:lnTo>
                  <a:lnTo>
                    <a:pt x="210290" y="701779"/>
                  </a:lnTo>
                  <a:lnTo>
                    <a:pt x="181477" y="667261"/>
                  </a:lnTo>
                  <a:lnTo>
                    <a:pt x="155829" y="630204"/>
                  </a:lnTo>
                  <a:lnTo>
                    <a:pt x="133555" y="590815"/>
                  </a:lnTo>
                  <a:lnTo>
                    <a:pt x="114863" y="549304"/>
                  </a:lnTo>
                  <a:lnTo>
                    <a:pt x="99962" y="505879"/>
                  </a:lnTo>
                  <a:lnTo>
                    <a:pt x="89060" y="460748"/>
                  </a:lnTo>
                  <a:lnTo>
                    <a:pt x="82366" y="414120"/>
                  </a:lnTo>
                  <a:lnTo>
                    <a:pt x="80088" y="366204"/>
                  </a:lnTo>
                  <a:lnTo>
                    <a:pt x="82941" y="312607"/>
                  </a:lnTo>
                  <a:lnTo>
                    <a:pt x="91305" y="260657"/>
                  </a:lnTo>
                  <a:lnTo>
                    <a:pt x="104888" y="210648"/>
                  </a:lnTo>
                  <a:lnTo>
                    <a:pt x="123396" y="162874"/>
                  </a:lnTo>
                  <a:lnTo>
                    <a:pt x="146536" y="117629"/>
                  </a:lnTo>
                  <a:lnTo>
                    <a:pt x="174016" y="75205"/>
                  </a:lnTo>
                  <a:lnTo>
                    <a:pt x="205543" y="35898"/>
                  </a:lnTo>
                  <a:lnTo>
                    <a:pt x="240825" y="0"/>
                  </a:lnTo>
                  <a:close/>
                </a:path>
              </a:pathLst>
            </a:custGeom>
            <a:solidFill>
              <a:srgbClr val="FFA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3268" y="9277082"/>
              <a:ext cx="250343" cy="11002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404710" y="9282088"/>
              <a:ext cx="256540" cy="114300"/>
            </a:xfrm>
            <a:custGeom>
              <a:avLst/>
              <a:gdLst/>
              <a:ahLst/>
              <a:cxnLst/>
              <a:rect l="l" t="t" r="r" b="b"/>
              <a:pathLst>
                <a:path w="256540" h="114300">
                  <a:moveTo>
                    <a:pt x="243327" y="0"/>
                  </a:moveTo>
                  <a:lnTo>
                    <a:pt x="207949" y="60267"/>
                  </a:lnTo>
                  <a:lnTo>
                    <a:pt x="176502" y="84263"/>
                  </a:lnTo>
                  <a:lnTo>
                    <a:pt x="163021" y="86057"/>
                  </a:lnTo>
                  <a:lnTo>
                    <a:pt x="0" y="82832"/>
                  </a:lnTo>
                  <a:lnTo>
                    <a:pt x="5166" y="94204"/>
                  </a:lnTo>
                  <a:lnTo>
                    <a:pt x="13537" y="103274"/>
                  </a:lnTo>
                  <a:lnTo>
                    <a:pt x="24420" y="109326"/>
                  </a:lnTo>
                  <a:lnTo>
                    <a:pt x="37122" y="111643"/>
                  </a:lnTo>
                  <a:lnTo>
                    <a:pt x="161677" y="114066"/>
                  </a:lnTo>
                  <a:lnTo>
                    <a:pt x="182839" y="111586"/>
                  </a:lnTo>
                  <a:lnTo>
                    <a:pt x="219045" y="91210"/>
                  </a:lnTo>
                  <a:lnTo>
                    <a:pt x="252217" y="40044"/>
                  </a:lnTo>
                  <a:lnTo>
                    <a:pt x="256070" y="29252"/>
                  </a:lnTo>
                  <a:lnTo>
                    <a:pt x="255670" y="18199"/>
                  </a:lnTo>
                  <a:lnTo>
                    <a:pt x="251321" y="8057"/>
                  </a:lnTo>
                  <a:lnTo>
                    <a:pt x="243327" y="0"/>
                  </a:lnTo>
                  <a:close/>
                </a:path>
              </a:pathLst>
            </a:custGeom>
            <a:solidFill>
              <a:srgbClr val="995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0126" y="9277082"/>
              <a:ext cx="251558" cy="11002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734172" y="9282088"/>
              <a:ext cx="255904" cy="114300"/>
            </a:xfrm>
            <a:custGeom>
              <a:avLst/>
              <a:gdLst/>
              <a:ahLst/>
              <a:cxnLst/>
              <a:rect l="l" t="t" r="r" b="b"/>
              <a:pathLst>
                <a:path w="255904" h="114300">
                  <a:moveTo>
                    <a:pt x="12733" y="0"/>
                  </a:moveTo>
                  <a:lnTo>
                    <a:pt x="4742" y="8057"/>
                  </a:lnTo>
                  <a:lnTo>
                    <a:pt x="398" y="18199"/>
                  </a:lnTo>
                  <a:lnTo>
                    <a:pt x="0" y="29252"/>
                  </a:lnTo>
                  <a:lnTo>
                    <a:pt x="3844" y="40044"/>
                  </a:lnTo>
                  <a:lnTo>
                    <a:pt x="23927" y="74402"/>
                  </a:lnTo>
                  <a:lnTo>
                    <a:pt x="53779" y="103785"/>
                  </a:lnTo>
                  <a:lnTo>
                    <a:pt x="94383" y="114066"/>
                  </a:lnTo>
                  <a:lnTo>
                    <a:pt x="218942" y="111643"/>
                  </a:lnTo>
                  <a:lnTo>
                    <a:pt x="231508" y="109374"/>
                  </a:lnTo>
                  <a:lnTo>
                    <a:pt x="242302" y="103449"/>
                  </a:lnTo>
                  <a:lnTo>
                    <a:pt x="250656" y="94558"/>
                  </a:lnTo>
                  <a:lnTo>
                    <a:pt x="255902" y="83392"/>
                  </a:lnTo>
                  <a:lnTo>
                    <a:pt x="93043" y="86057"/>
                  </a:lnTo>
                  <a:lnTo>
                    <a:pt x="79569" y="84263"/>
                  </a:lnTo>
                  <a:lnTo>
                    <a:pt x="67169" y="79124"/>
                  </a:lnTo>
                  <a:lnTo>
                    <a:pt x="56474" y="71004"/>
                  </a:lnTo>
                  <a:lnTo>
                    <a:pt x="48113" y="60267"/>
                  </a:lnTo>
                  <a:lnTo>
                    <a:pt x="12733" y="0"/>
                  </a:lnTo>
                  <a:close/>
                </a:path>
              </a:pathLst>
            </a:custGeom>
            <a:solidFill>
              <a:srgbClr val="995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6817" y="9731733"/>
              <a:ext cx="221316" cy="904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649048" y="9869775"/>
              <a:ext cx="97155" cy="36830"/>
            </a:xfrm>
            <a:custGeom>
              <a:avLst/>
              <a:gdLst/>
              <a:ahLst/>
              <a:cxnLst/>
              <a:rect l="l" t="t" r="r" b="b"/>
              <a:pathLst>
                <a:path w="97154" h="36829">
                  <a:moveTo>
                    <a:pt x="52182" y="0"/>
                  </a:moveTo>
                  <a:lnTo>
                    <a:pt x="44672" y="0"/>
                  </a:lnTo>
                  <a:lnTo>
                    <a:pt x="36328" y="335"/>
                  </a:lnTo>
                  <a:lnTo>
                    <a:pt x="0" y="16512"/>
                  </a:lnTo>
                  <a:lnTo>
                    <a:pt x="4777" y="30628"/>
                  </a:lnTo>
                  <a:lnTo>
                    <a:pt x="10619" y="34573"/>
                  </a:lnTo>
                  <a:lnTo>
                    <a:pt x="16882" y="34573"/>
                  </a:lnTo>
                  <a:lnTo>
                    <a:pt x="18480" y="34573"/>
                  </a:lnTo>
                  <a:lnTo>
                    <a:pt x="20102" y="34317"/>
                  </a:lnTo>
                  <a:lnTo>
                    <a:pt x="29041" y="31293"/>
                  </a:lnTo>
                  <a:lnTo>
                    <a:pt x="36770" y="30033"/>
                  </a:lnTo>
                  <a:lnTo>
                    <a:pt x="60087" y="30033"/>
                  </a:lnTo>
                  <a:lnTo>
                    <a:pt x="67818" y="31293"/>
                  </a:lnTo>
                  <a:lnTo>
                    <a:pt x="83013" y="36433"/>
                  </a:lnTo>
                  <a:lnTo>
                    <a:pt x="91537" y="32222"/>
                  </a:lnTo>
                  <a:lnTo>
                    <a:pt x="96852" y="16510"/>
                  </a:lnTo>
                  <a:lnTo>
                    <a:pt x="92641" y="7988"/>
                  </a:lnTo>
                  <a:lnTo>
                    <a:pt x="84783" y="5327"/>
                  </a:lnTo>
                  <a:lnTo>
                    <a:pt x="76854" y="3004"/>
                  </a:lnTo>
                  <a:lnTo>
                    <a:pt x="68757" y="1338"/>
                  </a:lnTo>
                  <a:lnTo>
                    <a:pt x="60524" y="335"/>
                  </a:lnTo>
                  <a:lnTo>
                    <a:pt x="52182" y="0"/>
                  </a:lnTo>
                  <a:close/>
                </a:path>
              </a:pathLst>
            </a:custGeom>
            <a:solidFill>
              <a:srgbClr val="FFA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025" y="9548383"/>
              <a:ext cx="109453" cy="10805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46063" y="9494578"/>
              <a:ext cx="256540" cy="177800"/>
            </a:xfrm>
            <a:custGeom>
              <a:avLst/>
              <a:gdLst/>
              <a:ahLst/>
              <a:cxnLst/>
              <a:rect l="l" t="t" r="r" b="b"/>
              <a:pathLst>
                <a:path w="256540" h="177800">
                  <a:moveTo>
                    <a:pt x="246526" y="0"/>
                  </a:moveTo>
                  <a:lnTo>
                    <a:pt x="39447" y="0"/>
                  </a:lnTo>
                  <a:lnTo>
                    <a:pt x="12640" y="14367"/>
                  </a:lnTo>
                  <a:lnTo>
                    <a:pt x="9183" y="14368"/>
                  </a:lnTo>
                  <a:lnTo>
                    <a:pt x="6108" y="16582"/>
                  </a:lnTo>
                  <a:lnTo>
                    <a:pt x="5020" y="19865"/>
                  </a:lnTo>
                  <a:lnTo>
                    <a:pt x="903" y="35575"/>
                  </a:lnTo>
                  <a:lnTo>
                    <a:pt x="0" y="49061"/>
                  </a:lnTo>
                  <a:lnTo>
                    <a:pt x="1862" y="63016"/>
                  </a:lnTo>
                  <a:lnTo>
                    <a:pt x="26402" y="125635"/>
                  </a:lnTo>
                  <a:lnTo>
                    <a:pt x="58948" y="159170"/>
                  </a:lnTo>
                  <a:lnTo>
                    <a:pt x="100959" y="177605"/>
                  </a:lnTo>
                  <a:lnTo>
                    <a:pt x="149708" y="177802"/>
                  </a:lnTo>
                  <a:lnTo>
                    <a:pt x="190091" y="162899"/>
                  </a:lnTo>
                  <a:lnTo>
                    <a:pt x="222509" y="137006"/>
                  </a:lnTo>
                  <a:lnTo>
                    <a:pt x="245222" y="102783"/>
                  </a:lnTo>
                  <a:lnTo>
                    <a:pt x="256489" y="62890"/>
                  </a:lnTo>
                  <a:lnTo>
                    <a:pt x="254570" y="19987"/>
                  </a:lnTo>
                  <a:lnTo>
                    <a:pt x="253537" y="15035"/>
                  </a:lnTo>
                  <a:lnTo>
                    <a:pt x="252234" y="10209"/>
                  </a:lnTo>
                  <a:lnTo>
                    <a:pt x="249605" y="2225"/>
                  </a:lnTo>
                  <a:lnTo>
                    <a:pt x="246526" y="0"/>
                  </a:lnTo>
                  <a:close/>
                </a:path>
              </a:pathLst>
            </a:custGeom>
            <a:solidFill>
              <a:srgbClr val="FCF7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7411" y="9494587"/>
              <a:ext cx="236944" cy="178295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131691" y="8346052"/>
            <a:ext cx="1443355" cy="1760855"/>
            <a:chOff x="3131691" y="8346052"/>
            <a:chExt cx="1443355" cy="1760855"/>
          </a:xfrm>
        </p:grpSpPr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1691" y="8346052"/>
              <a:ext cx="995093" cy="135818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8293" y="8349068"/>
              <a:ext cx="288490" cy="52826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1353" y="8347598"/>
              <a:ext cx="293388" cy="29122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1691" y="9581417"/>
              <a:ext cx="995093" cy="1228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9856" y="9111505"/>
              <a:ext cx="995090" cy="995090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79432" y="9141083"/>
            <a:ext cx="314126" cy="115179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1565494" y="8346082"/>
            <a:ext cx="1290955" cy="1768475"/>
            <a:chOff x="1565494" y="8346082"/>
            <a:chExt cx="1290955" cy="1768475"/>
          </a:xfrm>
        </p:grpSpPr>
        <p:pic>
          <p:nvPicPr>
            <p:cNvPr id="78" name="object 7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5494" y="8346082"/>
              <a:ext cx="995075" cy="135812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72065" y="8349145"/>
              <a:ext cx="288460" cy="52820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65130" y="8347675"/>
              <a:ext cx="293354" cy="2911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5545" y="9581354"/>
              <a:ext cx="994982" cy="12280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61263" y="9103996"/>
              <a:ext cx="995094" cy="1010108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3470701" y="6099360"/>
            <a:ext cx="2807970" cy="1938020"/>
            <a:chOff x="3470701" y="6099360"/>
            <a:chExt cx="2807970" cy="1938020"/>
          </a:xfrm>
        </p:grpSpPr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0701" y="6313365"/>
              <a:ext cx="995093" cy="135818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77303" y="6316381"/>
              <a:ext cx="288491" cy="52826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70364" y="6314912"/>
              <a:ext cx="293387" cy="29122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0701" y="7548730"/>
              <a:ext cx="995093" cy="12281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73693" y="7042032"/>
              <a:ext cx="966469" cy="981710"/>
            </a:xfrm>
            <a:custGeom>
              <a:avLst/>
              <a:gdLst/>
              <a:ahLst/>
              <a:cxnLst/>
              <a:rect l="l" t="t" r="r" b="b"/>
              <a:pathLst>
                <a:path w="966470" h="981709">
                  <a:moveTo>
                    <a:pt x="468802" y="0"/>
                  </a:moveTo>
                  <a:lnTo>
                    <a:pt x="417931" y="2568"/>
                  </a:lnTo>
                  <a:lnTo>
                    <a:pt x="368529" y="10108"/>
                  </a:lnTo>
                  <a:lnTo>
                    <a:pt x="320847" y="22368"/>
                  </a:lnTo>
                  <a:lnTo>
                    <a:pt x="275135" y="39100"/>
                  </a:lnTo>
                  <a:lnTo>
                    <a:pt x="231642" y="60051"/>
                  </a:lnTo>
                  <a:lnTo>
                    <a:pt x="190619" y="84974"/>
                  </a:lnTo>
                  <a:lnTo>
                    <a:pt x="152316" y="113617"/>
                  </a:lnTo>
                  <a:lnTo>
                    <a:pt x="117970" y="145502"/>
                  </a:lnTo>
                  <a:lnTo>
                    <a:pt x="88499" y="180224"/>
                  </a:lnTo>
                  <a:lnTo>
                    <a:pt x="63682" y="217643"/>
                  </a:lnTo>
                  <a:lnTo>
                    <a:pt x="43294" y="257617"/>
                  </a:lnTo>
                  <a:lnTo>
                    <a:pt x="27113" y="300007"/>
                  </a:lnTo>
                  <a:lnTo>
                    <a:pt x="14916" y="344672"/>
                  </a:lnTo>
                  <a:lnTo>
                    <a:pt x="6481" y="391470"/>
                  </a:lnTo>
                  <a:lnTo>
                    <a:pt x="1583" y="440261"/>
                  </a:lnTo>
                  <a:lnTo>
                    <a:pt x="0" y="490905"/>
                  </a:lnTo>
                  <a:lnTo>
                    <a:pt x="1999" y="538753"/>
                  </a:lnTo>
                  <a:lnTo>
                    <a:pt x="7904" y="585187"/>
                  </a:lnTo>
                  <a:lnTo>
                    <a:pt x="17574" y="630014"/>
                  </a:lnTo>
                  <a:lnTo>
                    <a:pt x="30869" y="673042"/>
                  </a:lnTo>
                  <a:lnTo>
                    <a:pt x="47648" y="714081"/>
                  </a:lnTo>
                  <a:lnTo>
                    <a:pt x="67771" y="752938"/>
                  </a:lnTo>
                  <a:lnTo>
                    <a:pt x="91097" y="789423"/>
                  </a:lnTo>
                  <a:lnTo>
                    <a:pt x="117486" y="823342"/>
                  </a:lnTo>
                  <a:lnTo>
                    <a:pt x="146799" y="854504"/>
                  </a:lnTo>
                  <a:lnTo>
                    <a:pt x="178893" y="882719"/>
                  </a:lnTo>
                  <a:lnTo>
                    <a:pt x="213629" y="907793"/>
                  </a:lnTo>
                  <a:lnTo>
                    <a:pt x="250867" y="929535"/>
                  </a:lnTo>
                  <a:lnTo>
                    <a:pt x="290466" y="947755"/>
                  </a:lnTo>
                  <a:lnTo>
                    <a:pt x="332285" y="962259"/>
                  </a:lnTo>
                  <a:lnTo>
                    <a:pt x="376185" y="972856"/>
                  </a:lnTo>
                  <a:lnTo>
                    <a:pt x="422025" y="979355"/>
                  </a:lnTo>
                  <a:lnTo>
                    <a:pt x="469664" y="981564"/>
                  </a:lnTo>
                  <a:lnTo>
                    <a:pt x="525175" y="979497"/>
                  </a:lnTo>
                  <a:lnTo>
                    <a:pt x="578805" y="973014"/>
                  </a:lnTo>
                  <a:lnTo>
                    <a:pt x="630274" y="961689"/>
                  </a:lnTo>
                  <a:lnTo>
                    <a:pt x="679301" y="945099"/>
                  </a:lnTo>
                  <a:lnTo>
                    <a:pt x="725608" y="922820"/>
                  </a:lnTo>
                  <a:lnTo>
                    <a:pt x="768914" y="894427"/>
                  </a:lnTo>
                  <a:lnTo>
                    <a:pt x="807276" y="862226"/>
                  </a:lnTo>
                  <a:lnTo>
                    <a:pt x="842205" y="826378"/>
                  </a:lnTo>
                  <a:lnTo>
                    <a:pt x="873411" y="787171"/>
                  </a:lnTo>
                  <a:lnTo>
                    <a:pt x="900608" y="744895"/>
                  </a:lnTo>
                  <a:lnTo>
                    <a:pt x="923506" y="699836"/>
                  </a:lnTo>
                  <a:lnTo>
                    <a:pt x="941817" y="652283"/>
                  </a:lnTo>
                  <a:lnTo>
                    <a:pt x="955254" y="602525"/>
                  </a:lnTo>
                  <a:lnTo>
                    <a:pt x="963527" y="550850"/>
                  </a:lnTo>
                  <a:lnTo>
                    <a:pt x="966349" y="497547"/>
                  </a:lnTo>
                  <a:lnTo>
                    <a:pt x="964072" y="449629"/>
                  </a:lnTo>
                  <a:lnTo>
                    <a:pt x="957378" y="403001"/>
                  </a:lnTo>
                  <a:lnTo>
                    <a:pt x="946476" y="357870"/>
                  </a:lnTo>
                  <a:lnTo>
                    <a:pt x="931575" y="314444"/>
                  </a:lnTo>
                  <a:lnTo>
                    <a:pt x="912884" y="272933"/>
                  </a:lnTo>
                  <a:lnTo>
                    <a:pt x="890610" y="233544"/>
                  </a:lnTo>
                  <a:lnTo>
                    <a:pt x="864962" y="196486"/>
                  </a:lnTo>
                  <a:lnTo>
                    <a:pt x="836149" y="161969"/>
                  </a:lnTo>
                  <a:lnTo>
                    <a:pt x="804380" y="130199"/>
                  </a:lnTo>
                  <a:lnTo>
                    <a:pt x="769862" y="101386"/>
                  </a:lnTo>
                  <a:lnTo>
                    <a:pt x="732805" y="75739"/>
                  </a:lnTo>
                  <a:lnTo>
                    <a:pt x="693416" y="53465"/>
                  </a:lnTo>
                  <a:lnTo>
                    <a:pt x="651905" y="34773"/>
                  </a:lnTo>
                  <a:lnTo>
                    <a:pt x="608479" y="19873"/>
                  </a:lnTo>
                  <a:lnTo>
                    <a:pt x="563348" y="8971"/>
                  </a:lnTo>
                  <a:lnTo>
                    <a:pt x="516719" y="2277"/>
                  </a:lnTo>
                  <a:lnTo>
                    <a:pt x="468802" y="0"/>
                  </a:lnTo>
                  <a:close/>
                </a:path>
              </a:pathLst>
            </a:custGeom>
            <a:solidFill>
              <a:srgbClr val="FFD7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335714" y="7425102"/>
              <a:ext cx="256540" cy="177800"/>
            </a:xfrm>
            <a:custGeom>
              <a:avLst/>
              <a:gdLst/>
              <a:ahLst/>
              <a:cxnLst/>
              <a:rect l="l" t="t" r="r" b="b"/>
              <a:pathLst>
                <a:path w="256539" h="177800">
                  <a:moveTo>
                    <a:pt x="246525" y="0"/>
                  </a:moveTo>
                  <a:lnTo>
                    <a:pt x="39448" y="0"/>
                  </a:lnTo>
                  <a:lnTo>
                    <a:pt x="12641" y="14367"/>
                  </a:lnTo>
                  <a:lnTo>
                    <a:pt x="9183" y="14367"/>
                  </a:lnTo>
                  <a:lnTo>
                    <a:pt x="6106" y="16580"/>
                  </a:lnTo>
                  <a:lnTo>
                    <a:pt x="5020" y="19863"/>
                  </a:lnTo>
                  <a:lnTo>
                    <a:pt x="903" y="35573"/>
                  </a:lnTo>
                  <a:lnTo>
                    <a:pt x="0" y="49058"/>
                  </a:lnTo>
                  <a:lnTo>
                    <a:pt x="1861" y="63014"/>
                  </a:lnTo>
                  <a:lnTo>
                    <a:pt x="26400" y="125633"/>
                  </a:lnTo>
                  <a:lnTo>
                    <a:pt x="58948" y="159169"/>
                  </a:lnTo>
                  <a:lnTo>
                    <a:pt x="100959" y="177604"/>
                  </a:lnTo>
                  <a:lnTo>
                    <a:pt x="149709" y="177800"/>
                  </a:lnTo>
                  <a:lnTo>
                    <a:pt x="190091" y="162897"/>
                  </a:lnTo>
                  <a:lnTo>
                    <a:pt x="222509" y="137004"/>
                  </a:lnTo>
                  <a:lnTo>
                    <a:pt x="245221" y="102781"/>
                  </a:lnTo>
                  <a:lnTo>
                    <a:pt x="256489" y="62889"/>
                  </a:lnTo>
                  <a:lnTo>
                    <a:pt x="254570" y="19985"/>
                  </a:lnTo>
                  <a:lnTo>
                    <a:pt x="253535" y="15034"/>
                  </a:lnTo>
                  <a:lnTo>
                    <a:pt x="252234" y="10208"/>
                  </a:lnTo>
                  <a:lnTo>
                    <a:pt x="249605" y="2226"/>
                  </a:lnTo>
                  <a:lnTo>
                    <a:pt x="246525" y="0"/>
                  </a:lnTo>
                  <a:close/>
                </a:path>
              </a:pathLst>
            </a:custGeom>
            <a:solidFill>
              <a:srgbClr val="FCF7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27061" y="7425111"/>
              <a:ext cx="155658" cy="17829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44950" y="7113305"/>
              <a:ext cx="834390" cy="923925"/>
            </a:xfrm>
            <a:custGeom>
              <a:avLst/>
              <a:gdLst/>
              <a:ahLst/>
              <a:cxnLst/>
              <a:rect l="l" t="t" r="r" b="b"/>
              <a:pathLst>
                <a:path w="834389" h="923925">
                  <a:moveTo>
                    <a:pt x="240824" y="0"/>
                  </a:moveTo>
                  <a:lnTo>
                    <a:pt x="202686" y="25482"/>
                  </a:lnTo>
                  <a:lnTo>
                    <a:pt x="167139" y="54277"/>
                  </a:lnTo>
                  <a:lnTo>
                    <a:pt x="134402" y="86165"/>
                  </a:lnTo>
                  <a:lnTo>
                    <a:pt x="104694" y="120925"/>
                  </a:lnTo>
                  <a:lnTo>
                    <a:pt x="78235" y="158340"/>
                  </a:lnTo>
                  <a:lnTo>
                    <a:pt x="55244" y="198189"/>
                  </a:lnTo>
                  <a:lnTo>
                    <a:pt x="35941" y="240253"/>
                  </a:lnTo>
                  <a:lnTo>
                    <a:pt x="20546" y="284312"/>
                  </a:lnTo>
                  <a:lnTo>
                    <a:pt x="9278" y="330148"/>
                  </a:lnTo>
                  <a:lnTo>
                    <a:pt x="2356" y="377540"/>
                  </a:lnTo>
                  <a:lnTo>
                    <a:pt x="0" y="426269"/>
                  </a:lnTo>
                  <a:lnTo>
                    <a:pt x="2277" y="474185"/>
                  </a:lnTo>
                  <a:lnTo>
                    <a:pt x="8971" y="520813"/>
                  </a:lnTo>
                  <a:lnTo>
                    <a:pt x="19873" y="565944"/>
                  </a:lnTo>
                  <a:lnTo>
                    <a:pt x="34774" y="609369"/>
                  </a:lnTo>
                  <a:lnTo>
                    <a:pt x="53466" y="650881"/>
                  </a:lnTo>
                  <a:lnTo>
                    <a:pt x="75740" y="690269"/>
                  </a:lnTo>
                  <a:lnTo>
                    <a:pt x="101388" y="727327"/>
                  </a:lnTo>
                  <a:lnTo>
                    <a:pt x="130201" y="761845"/>
                  </a:lnTo>
                  <a:lnTo>
                    <a:pt x="161971" y="793614"/>
                  </a:lnTo>
                  <a:lnTo>
                    <a:pt x="196489" y="822428"/>
                  </a:lnTo>
                  <a:lnTo>
                    <a:pt x="233546" y="848076"/>
                  </a:lnTo>
                  <a:lnTo>
                    <a:pt x="272935" y="870350"/>
                  </a:lnTo>
                  <a:lnTo>
                    <a:pt x="314446" y="889042"/>
                  </a:lnTo>
                  <a:lnTo>
                    <a:pt x="357871" y="903943"/>
                  </a:lnTo>
                  <a:lnTo>
                    <a:pt x="403002" y="914845"/>
                  </a:lnTo>
                  <a:lnTo>
                    <a:pt x="449630" y="921539"/>
                  </a:lnTo>
                  <a:lnTo>
                    <a:pt x="497546" y="923816"/>
                  </a:lnTo>
                  <a:lnTo>
                    <a:pt x="552462" y="920819"/>
                  </a:lnTo>
                  <a:lnTo>
                    <a:pt x="605638" y="912039"/>
                  </a:lnTo>
                  <a:lnTo>
                    <a:pt x="656758" y="897792"/>
                  </a:lnTo>
                  <a:lnTo>
                    <a:pt x="705506" y="878395"/>
                  </a:lnTo>
                  <a:lnTo>
                    <a:pt x="751566" y="854165"/>
                  </a:lnTo>
                  <a:lnTo>
                    <a:pt x="794621" y="825418"/>
                  </a:lnTo>
                  <a:lnTo>
                    <a:pt x="834356" y="792472"/>
                  </a:lnTo>
                  <a:lnTo>
                    <a:pt x="787896" y="817261"/>
                  </a:lnTo>
                  <a:lnTo>
                    <a:pt x="738664" y="837110"/>
                  </a:lnTo>
                  <a:lnTo>
                    <a:pt x="686991" y="851692"/>
                  </a:lnTo>
                  <a:lnTo>
                    <a:pt x="633205" y="860681"/>
                  </a:lnTo>
                  <a:lnTo>
                    <a:pt x="577633" y="863750"/>
                  </a:lnTo>
                  <a:lnTo>
                    <a:pt x="529717" y="861472"/>
                  </a:lnTo>
                  <a:lnTo>
                    <a:pt x="483090" y="854778"/>
                  </a:lnTo>
                  <a:lnTo>
                    <a:pt x="437959" y="843877"/>
                  </a:lnTo>
                  <a:lnTo>
                    <a:pt x="394534" y="828976"/>
                  </a:lnTo>
                  <a:lnTo>
                    <a:pt x="353023" y="810284"/>
                  </a:lnTo>
                  <a:lnTo>
                    <a:pt x="313634" y="788010"/>
                  </a:lnTo>
                  <a:lnTo>
                    <a:pt x="276577" y="762362"/>
                  </a:lnTo>
                  <a:lnTo>
                    <a:pt x="242059" y="733549"/>
                  </a:lnTo>
                  <a:lnTo>
                    <a:pt x="210289" y="701779"/>
                  </a:lnTo>
                  <a:lnTo>
                    <a:pt x="181476" y="667261"/>
                  </a:lnTo>
                  <a:lnTo>
                    <a:pt x="155828" y="630204"/>
                  </a:lnTo>
                  <a:lnTo>
                    <a:pt x="133554" y="590815"/>
                  </a:lnTo>
                  <a:lnTo>
                    <a:pt x="114862" y="549304"/>
                  </a:lnTo>
                  <a:lnTo>
                    <a:pt x="99961" y="505879"/>
                  </a:lnTo>
                  <a:lnTo>
                    <a:pt x="89059" y="460748"/>
                  </a:lnTo>
                  <a:lnTo>
                    <a:pt x="82365" y="414120"/>
                  </a:lnTo>
                  <a:lnTo>
                    <a:pt x="80087" y="366204"/>
                  </a:lnTo>
                  <a:lnTo>
                    <a:pt x="82940" y="312607"/>
                  </a:lnTo>
                  <a:lnTo>
                    <a:pt x="91304" y="260658"/>
                  </a:lnTo>
                  <a:lnTo>
                    <a:pt x="104887" y="210649"/>
                  </a:lnTo>
                  <a:lnTo>
                    <a:pt x="123395" y="162875"/>
                  </a:lnTo>
                  <a:lnTo>
                    <a:pt x="146535" y="117629"/>
                  </a:lnTo>
                  <a:lnTo>
                    <a:pt x="174015" y="75205"/>
                  </a:lnTo>
                  <a:lnTo>
                    <a:pt x="205542" y="35898"/>
                  </a:lnTo>
                  <a:lnTo>
                    <a:pt x="240824" y="0"/>
                  </a:lnTo>
                  <a:close/>
                </a:path>
              </a:pathLst>
            </a:custGeom>
            <a:solidFill>
              <a:srgbClr val="FFA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33795" y="7207608"/>
              <a:ext cx="250344" cy="11002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335238" y="7212615"/>
              <a:ext cx="256540" cy="114300"/>
            </a:xfrm>
            <a:custGeom>
              <a:avLst/>
              <a:gdLst/>
              <a:ahLst/>
              <a:cxnLst/>
              <a:rect l="l" t="t" r="r" b="b"/>
              <a:pathLst>
                <a:path w="256539" h="114300">
                  <a:moveTo>
                    <a:pt x="243327" y="0"/>
                  </a:moveTo>
                  <a:lnTo>
                    <a:pt x="207948" y="60267"/>
                  </a:lnTo>
                  <a:lnTo>
                    <a:pt x="176501" y="84262"/>
                  </a:lnTo>
                  <a:lnTo>
                    <a:pt x="163020" y="86056"/>
                  </a:lnTo>
                  <a:lnTo>
                    <a:pt x="0" y="82830"/>
                  </a:lnTo>
                  <a:lnTo>
                    <a:pt x="5166" y="94203"/>
                  </a:lnTo>
                  <a:lnTo>
                    <a:pt x="13537" y="103273"/>
                  </a:lnTo>
                  <a:lnTo>
                    <a:pt x="24419" y="109325"/>
                  </a:lnTo>
                  <a:lnTo>
                    <a:pt x="37121" y="111642"/>
                  </a:lnTo>
                  <a:lnTo>
                    <a:pt x="161676" y="114065"/>
                  </a:lnTo>
                  <a:lnTo>
                    <a:pt x="182839" y="111584"/>
                  </a:lnTo>
                  <a:lnTo>
                    <a:pt x="219045" y="91209"/>
                  </a:lnTo>
                  <a:lnTo>
                    <a:pt x="252217" y="40043"/>
                  </a:lnTo>
                  <a:lnTo>
                    <a:pt x="256070" y="29251"/>
                  </a:lnTo>
                  <a:lnTo>
                    <a:pt x="255670" y="18198"/>
                  </a:lnTo>
                  <a:lnTo>
                    <a:pt x="251321" y="8056"/>
                  </a:lnTo>
                  <a:lnTo>
                    <a:pt x="243327" y="0"/>
                  </a:lnTo>
                  <a:close/>
                </a:path>
              </a:pathLst>
            </a:custGeom>
            <a:solidFill>
              <a:srgbClr val="995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70654" y="7207608"/>
              <a:ext cx="251559" cy="1100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664699" y="7212615"/>
              <a:ext cx="255904" cy="114300"/>
            </a:xfrm>
            <a:custGeom>
              <a:avLst/>
              <a:gdLst/>
              <a:ahLst/>
              <a:cxnLst/>
              <a:rect l="l" t="t" r="r" b="b"/>
              <a:pathLst>
                <a:path w="255904" h="114300">
                  <a:moveTo>
                    <a:pt x="12733" y="0"/>
                  </a:moveTo>
                  <a:lnTo>
                    <a:pt x="4742" y="8056"/>
                  </a:lnTo>
                  <a:lnTo>
                    <a:pt x="398" y="18198"/>
                  </a:lnTo>
                  <a:lnTo>
                    <a:pt x="0" y="29251"/>
                  </a:lnTo>
                  <a:lnTo>
                    <a:pt x="3844" y="40043"/>
                  </a:lnTo>
                  <a:lnTo>
                    <a:pt x="23927" y="74401"/>
                  </a:lnTo>
                  <a:lnTo>
                    <a:pt x="53780" y="103784"/>
                  </a:lnTo>
                  <a:lnTo>
                    <a:pt x="94384" y="114065"/>
                  </a:lnTo>
                  <a:lnTo>
                    <a:pt x="218942" y="111642"/>
                  </a:lnTo>
                  <a:lnTo>
                    <a:pt x="231508" y="109373"/>
                  </a:lnTo>
                  <a:lnTo>
                    <a:pt x="242302" y="103448"/>
                  </a:lnTo>
                  <a:lnTo>
                    <a:pt x="250656" y="94557"/>
                  </a:lnTo>
                  <a:lnTo>
                    <a:pt x="255902" y="83391"/>
                  </a:lnTo>
                  <a:lnTo>
                    <a:pt x="93043" y="86056"/>
                  </a:lnTo>
                  <a:lnTo>
                    <a:pt x="79570" y="84262"/>
                  </a:lnTo>
                  <a:lnTo>
                    <a:pt x="67170" y="79123"/>
                  </a:lnTo>
                  <a:lnTo>
                    <a:pt x="56475" y="71003"/>
                  </a:lnTo>
                  <a:lnTo>
                    <a:pt x="48115" y="60267"/>
                  </a:lnTo>
                  <a:lnTo>
                    <a:pt x="12733" y="0"/>
                  </a:lnTo>
                  <a:close/>
                </a:path>
              </a:pathLst>
            </a:custGeom>
            <a:solidFill>
              <a:srgbClr val="995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17344" y="7662259"/>
              <a:ext cx="221316" cy="9047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579576" y="7800301"/>
              <a:ext cx="97155" cy="36830"/>
            </a:xfrm>
            <a:custGeom>
              <a:avLst/>
              <a:gdLst/>
              <a:ahLst/>
              <a:cxnLst/>
              <a:rect l="l" t="t" r="r" b="b"/>
              <a:pathLst>
                <a:path w="97154" h="36829">
                  <a:moveTo>
                    <a:pt x="52181" y="0"/>
                  </a:moveTo>
                  <a:lnTo>
                    <a:pt x="44671" y="0"/>
                  </a:lnTo>
                  <a:lnTo>
                    <a:pt x="36327" y="335"/>
                  </a:lnTo>
                  <a:lnTo>
                    <a:pt x="0" y="16512"/>
                  </a:lnTo>
                  <a:lnTo>
                    <a:pt x="4776" y="30628"/>
                  </a:lnTo>
                  <a:lnTo>
                    <a:pt x="10619" y="34573"/>
                  </a:lnTo>
                  <a:lnTo>
                    <a:pt x="16881" y="34573"/>
                  </a:lnTo>
                  <a:lnTo>
                    <a:pt x="18479" y="34573"/>
                  </a:lnTo>
                  <a:lnTo>
                    <a:pt x="20102" y="34317"/>
                  </a:lnTo>
                  <a:lnTo>
                    <a:pt x="29039" y="31293"/>
                  </a:lnTo>
                  <a:lnTo>
                    <a:pt x="36769" y="30033"/>
                  </a:lnTo>
                  <a:lnTo>
                    <a:pt x="60086" y="30033"/>
                  </a:lnTo>
                  <a:lnTo>
                    <a:pt x="67817" y="31293"/>
                  </a:lnTo>
                  <a:lnTo>
                    <a:pt x="83012" y="36433"/>
                  </a:lnTo>
                  <a:lnTo>
                    <a:pt x="91536" y="32222"/>
                  </a:lnTo>
                  <a:lnTo>
                    <a:pt x="96852" y="16510"/>
                  </a:lnTo>
                  <a:lnTo>
                    <a:pt x="92641" y="7988"/>
                  </a:lnTo>
                  <a:lnTo>
                    <a:pt x="84782" y="5327"/>
                  </a:lnTo>
                  <a:lnTo>
                    <a:pt x="76853" y="3004"/>
                  </a:lnTo>
                  <a:lnTo>
                    <a:pt x="68757" y="1338"/>
                  </a:lnTo>
                  <a:lnTo>
                    <a:pt x="60523" y="335"/>
                  </a:lnTo>
                  <a:lnTo>
                    <a:pt x="52181" y="0"/>
                  </a:lnTo>
                  <a:close/>
                </a:path>
              </a:pathLst>
            </a:custGeom>
            <a:solidFill>
              <a:srgbClr val="FFA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54553" y="7478910"/>
              <a:ext cx="109453" cy="10805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676590" y="7425104"/>
              <a:ext cx="256540" cy="177800"/>
            </a:xfrm>
            <a:custGeom>
              <a:avLst/>
              <a:gdLst/>
              <a:ahLst/>
              <a:cxnLst/>
              <a:rect l="l" t="t" r="r" b="b"/>
              <a:pathLst>
                <a:path w="256539" h="177800">
                  <a:moveTo>
                    <a:pt x="246526" y="0"/>
                  </a:moveTo>
                  <a:lnTo>
                    <a:pt x="39447" y="0"/>
                  </a:lnTo>
                  <a:lnTo>
                    <a:pt x="12640" y="14367"/>
                  </a:lnTo>
                  <a:lnTo>
                    <a:pt x="9182" y="14369"/>
                  </a:lnTo>
                  <a:lnTo>
                    <a:pt x="6108" y="16582"/>
                  </a:lnTo>
                  <a:lnTo>
                    <a:pt x="5019" y="19865"/>
                  </a:lnTo>
                  <a:lnTo>
                    <a:pt x="903" y="35575"/>
                  </a:lnTo>
                  <a:lnTo>
                    <a:pt x="0" y="49061"/>
                  </a:lnTo>
                  <a:lnTo>
                    <a:pt x="1862" y="63016"/>
                  </a:lnTo>
                  <a:lnTo>
                    <a:pt x="26401" y="125635"/>
                  </a:lnTo>
                  <a:lnTo>
                    <a:pt x="58948" y="159170"/>
                  </a:lnTo>
                  <a:lnTo>
                    <a:pt x="100959" y="177605"/>
                  </a:lnTo>
                  <a:lnTo>
                    <a:pt x="149708" y="177802"/>
                  </a:lnTo>
                  <a:lnTo>
                    <a:pt x="190090" y="162899"/>
                  </a:lnTo>
                  <a:lnTo>
                    <a:pt x="222509" y="137007"/>
                  </a:lnTo>
                  <a:lnTo>
                    <a:pt x="245222" y="102784"/>
                  </a:lnTo>
                  <a:lnTo>
                    <a:pt x="256489" y="62891"/>
                  </a:lnTo>
                  <a:lnTo>
                    <a:pt x="254570" y="19987"/>
                  </a:lnTo>
                  <a:lnTo>
                    <a:pt x="253536" y="15035"/>
                  </a:lnTo>
                  <a:lnTo>
                    <a:pt x="252233" y="10209"/>
                  </a:lnTo>
                  <a:lnTo>
                    <a:pt x="249604" y="2225"/>
                  </a:lnTo>
                  <a:lnTo>
                    <a:pt x="246526" y="0"/>
                  </a:lnTo>
                  <a:close/>
                </a:path>
              </a:pathLst>
            </a:custGeom>
            <a:solidFill>
              <a:srgbClr val="FCF7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67939" y="7425114"/>
              <a:ext cx="236943" cy="17829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724074" y="6115066"/>
              <a:ext cx="1539240" cy="332105"/>
            </a:xfrm>
            <a:custGeom>
              <a:avLst/>
              <a:gdLst/>
              <a:ahLst/>
              <a:cxnLst/>
              <a:rect l="l" t="t" r="r" b="b"/>
              <a:pathLst>
                <a:path w="1539239" h="332104">
                  <a:moveTo>
                    <a:pt x="0" y="331768"/>
                  </a:moveTo>
                  <a:lnTo>
                    <a:pt x="32768" y="296715"/>
                  </a:lnTo>
                  <a:lnTo>
                    <a:pt x="83997" y="254059"/>
                  </a:lnTo>
                  <a:lnTo>
                    <a:pt x="141562" y="214712"/>
                  </a:lnTo>
                  <a:lnTo>
                    <a:pt x="205462" y="178672"/>
                  </a:lnTo>
                  <a:lnTo>
                    <a:pt x="239788" y="161893"/>
                  </a:lnTo>
                  <a:lnTo>
                    <a:pt x="275698" y="145942"/>
                  </a:lnTo>
                  <a:lnTo>
                    <a:pt x="313192" y="130817"/>
                  </a:lnTo>
                  <a:lnTo>
                    <a:pt x="352270" y="116519"/>
                  </a:lnTo>
                  <a:lnTo>
                    <a:pt x="392932" y="103049"/>
                  </a:lnTo>
                  <a:lnTo>
                    <a:pt x="435177" y="90405"/>
                  </a:lnTo>
                  <a:lnTo>
                    <a:pt x="479007" y="78589"/>
                  </a:lnTo>
                  <a:lnTo>
                    <a:pt x="524421" y="67599"/>
                  </a:lnTo>
                  <a:lnTo>
                    <a:pt x="571418" y="57437"/>
                  </a:lnTo>
                  <a:lnTo>
                    <a:pt x="620000" y="48102"/>
                  </a:lnTo>
                  <a:lnTo>
                    <a:pt x="670165" y="39593"/>
                  </a:lnTo>
                  <a:lnTo>
                    <a:pt x="721915" y="31912"/>
                  </a:lnTo>
                  <a:lnTo>
                    <a:pt x="775248" y="25058"/>
                  </a:lnTo>
                  <a:lnTo>
                    <a:pt x="830165" y="19031"/>
                  </a:lnTo>
                  <a:lnTo>
                    <a:pt x="886666" y="13831"/>
                  </a:lnTo>
                  <a:lnTo>
                    <a:pt x="944751" y="9458"/>
                  </a:lnTo>
                  <a:lnTo>
                    <a:pt x="1004421" y="5913"/>
                  </a:lnTo>
                  <a:lnTo>
                    <a:pt x="1065674" y="3194"/>
                  </a:lnTo>
                  <a:lnTo>
                    <a:pt x="1128511" y="1302"/>
                  </a:lnTo>
                  <a:lnTo>
                    <a:pt x="1192932" y="237"/>
                  </a:lnTo>
                  <a:lnTo>
                    <a:pt x="1258937" y="0"/>
                  </a:lnTo>
                  <a:lnTo>
                    <a:pt x="1326525" y="589"/>
                  </a:lnTo>
                  <a:lnTo>
                    <a:pt x="1395698" y="2005"/>
                  </a:lnTo>
                  <a:lnTo>
                    <a:pt x="1466455" y="4249"/>
                  </a:lnTo>
                  <a:lnTo>
                    <a:pt x="1538796" y="7319"/>
                  </a:lnTo>
                </a:path>
              </a:pathLst>
            </a:custGeom>
            <a:ln w="31412">
              <a:solidFill>
                <a:srgbClr val="5E5E5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49744" y="6392420"/>
              <a:ext cx="139065" cy="152400"/>
            </a:xfrm>
            <a:custGeom>
              <a:avLst/>
              <a:gdLst/>
              <a:ahLst/>
              <a:cxnLst/>
              <a:rect l="l" t="t" r="r" b="b"/>
              <a:pathLst>
                <a:path w="139064" h="152400">
                  <a:moveTo>
                    <a:pt x="28925" y="0"/>
                  </a:moveTo>
                  <a:lnTo>
                    <a:pt x="0" y="151798"/>
                  </a:lnTo>
                  <a:lnTo>
                    <a:pt x="138793" y="83860"/>
                  </a:lnTo>
                  <a:lnTo>
                    <a:pt x="2892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865459" y="8676740"/>
            <a:ext cx="335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20" dirty="0">
                <a:solidFill>
                  <a:srgbClr val="5E5E5E"/>
                </a:solidFill>
                <a:latin typeface="Microsoft Sans Serif"/>
                <a:cs typeface="Microsoft Sans Serif"/>
              </a:rPr>
              <a:t>…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860556" y="8734142"/>
            <a:ext cx="1069975" cy="230504"/>
            <a:chOff x="6860556" y="8734142"/>
            <a:chExt cx="1069975" cy="230504"/>
          </a:xfrm>
        </p:grpSpPr>
        <p:sp>
          <p:nvSpPr>
            <p:cNvPr id="114" name="object 114"/>
            <p:cNvSpPr/>
            <p:nvPr/>
          </p:nvSpPr>
          <p:spPr>
            <a:xfrm>
              <a:off x="6983045" y="8802954"/>
              <a:ext cx="931544" cy="146050"/>
            </a:xfrm>
            <a:custGeom>
              <a:avLst/>
              <a:gdLst/>
              <a:ahLst/>
              <a:cxnLst/>
              <a:rect l="l" t="t" r="r" b="b"/>
              <a:pathLst>
                <a:path w="931545" h="146050">
                  <a:moveTo>
                    <a:pt x="0" y="0"/>
                  </a:moveTo>
                  <a:lnTo>
                    <a:pt x="70952" y="2497"/>
                  </a:lnTo>
                  <a:lnTo>
                    <a:pt x="125685" y="5399"/>
                  </a:lnTo>
                  <a:lnTo>
                    <a:pt x="179902" y="8991"/>
                  </a:lnTo>
                  <a:lnTo>
                    <a:pt x="233604" y="13273"/>
                  </a:lnTo>
                  <a:lnTo>
                    <a:pt x="286791" y="18245"/>
                  </a:lnTo>
                  <a:lnTo>
                    <a:pt x="339462" y="23906"/>
                  </a:lnTo>
                  <a:lnTo>
                    <a:pt x="391618" y="30258"/>
                  </a:lnTo>
                  <a:lnTo>
                    <a:pt x="443258" y="37299"/>
                  </a:lnTo>
                  <a:lnTo>
                    <a:pt x="494383" y="45030"/>
                  </a:lnTo>
                  <a:lnTo>
                    <a:pt x="544993" y="53450"/>
                  </a:lnTo>
                  <a:lnTo>
                    <a:pt x="595087" y="62561"/>
                  </a:lnTo>
                  <a:lnTo>
                    <a:pt x="644666" y="72361"/>
                  </a:lnTo>
                  <a:lnTo>
                    <a:pt x="693729" y="82851"/>
                  </a:lnTo>
                  <a:lnTo>
                    <a:pt x="742277" y="94031"/>
                  </a:lnTo>
                  <a:lnTo>
                    <a:pt x="790309" y="105900"/>
                  </a:lnTo>
                  <a:lnTo>
                    <a:pt x="837826" y="118460"/>
                  </a:lnTo>
                  <a:lnTo>
                    <a:pt x="884828" y="131709"/>
                  </a:lnTo>
                  <a:lnTo>
                    <a:pt x="931314" y="145648"/>
                  </a:lnTo>
                </a:path>
              </a:pathLst>
            </a:custGeom>
            <a:ln w="31412">
              <a:solidFill>
                <a:srgbClr val="5E5E5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60556" y="8734142"/>
              <a:ext cx="139700" cy="138430"/>
            </a:xfrm>
            <a:custGeom>
              <a:avLst/>
              <a:gdLst/>
              <a:ahLst/>
              <a:cxnLst/>
              <a:rect l="l" t="t" r="r" b="b"/>
              <a:pathLst>
                <a:path w="139700" h="138429">
                  <a:moveTo>
                    <a:pt x="139447" y="0"/>
                  </a:moveTo>
                  <a:lnTo>
                    <a:pt x="0" y="66589"/>
                  </a:lnTo>
                  <a:lnTo>
                    <a:pt x="136939" y="138193"/>
                  </a:lnTo>
                  <a:lnTo>
                    <a:pt x="13944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16398977" y="6912765"/>
            <a:ext cx="939165" cy="347345"/>
            <a:chOff x="16398977" y="6912765"/>
            <a:chExt cx="939165" cy="347345"/>
          </a:xfrm>
        </p:grpSpPr>
        <p:sp>
          <p:nvSpPr>
            <p:cNvPr id="117" name="object 117"/>
            <p:cNvSpPr/>
            <p:nvPr/>
          </p:nvSpPr>
          <p:spPr>
            <a:xfrm>
              <a:off x="16547542" y="6991128"/>
              <a:ext cx="641985" cy="190500"/>
            </a:xfrm>
            <a:custGeom>
              <a:avLst/>
              <a:gdLst/>
              <a:ahLst/>
              <a:cxnLst/>
              <a:rect l="l" t="t" r="r" b="b"/>
              <a:pathLst>
                <a:path w="641984" h="190500">
                  <a:moveTo>
                    <a:pt x="0" y="0"/>
                  </a:moveTo>
                  <a:lnTo>
                    <a:pt x="20076" y="5958"/>
                  </a:lnTo>
                  <a:lnTo>
                    <a:pt x="621762" y="184523"/>
                  </a:lnTo>
                  <a:lnTo>
                    <a:pt x="641838" y="190481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398977" y="6912768"/>
              <a:ext cx="939165" cy="347345"/>
            </a:xfrm>
            <a:custGeom>
              <a:avLst/>
              <a:gdLst/>
              <a:ahLst/>
              <a:cxnLst/>
              <a:rect l="l" t="t" r="r" b="b"/>
              <a:pathLst>
                <a:path w="939165" h="347345">
                  <a:moveTo>
                    <a:pt x="193662" y="0"/>
                  </a:moveTo>
                  <a:lnTo>
                    <a:pt x="0" y="34277"/>
                  </a:lnTo>
                  <a:lnTo>
                    <a:pt x="143611" y="168643"/>
                  </a:lnTo>
                  <a:lnTo>
                    <a:pt x="193662" y="0"/>
                  </a:lnTo>
                  <a:close/>
                </a:path>
                <a:path w="939165" h="347345">
                  <a:moveTo>
                    <a:pt x="938974" y="312940"/>
                  </a:moveTo>
                  <a:lnTo>
                    <a:pt x="795350" y="178562"/>
                  </a:lnTo>
                  <a:lnTo>
                    <a:pt x="745299" y="347205"/>
                  </a:lnTo>
                  <a:lnTo>
                    <a:pt x="938974" y="31294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11705798" y="5642719"/>
            <a:ext cx="7122795" cy="4771390"/>
            <a:chOff x="11705798" y="5642719"/>
            <a:chExt cx="7122795" cy="4771390"/>
          </a:xfrm>
        </p:grpSpPr>
        <p:pic>
          <p:nvPicPr>
            <p:cNvPr id="120" name="object 12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532249" y="8173388"/>
              <a:ext cx="995090" cy="135818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8845" y="8176404"/>
              <a:ext cx="288493" cy="52826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231913" y="8174933"/>
              <a:ext cx="293383" cy="29122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32249" y="9408752"/>
              <a:ext cx="995090" cy="12281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5992099" y="8969964"/>
              <a:ext cx="917575" cy="897255"/>
            </a:xfrm>
            <a:custGeom>
              <a:avLst/>
              <a:gdLst/>
              <a:ahLst/>
              <a:cxnLst/>
              <a:rect l="l" t="t" r="r" b="b"/>
              <a:pathLst>
                <a:path w="917575" h="897254">
                  <a:moveTo>
                    <a:pt x="458478" y="0"/>
                  </a:moveTo>
                  <a:lnTo>
                    <a:pt x="411629" y="2317"/>
                  </a:lnTo>
                  <a:lnTo>
                    <a:pt x="366127" y="9119"/>
                  </a:lnTo>
                  <a:lnTo>
                    <a:pt x="322204" y="20179"/>
                  </a:lnTo>
                  <a:lnTo>
                    <a:pt x="280089" y="35270"/>
                  </a:lnTo>
                  <a:lnTo>
                    <a:pt x="240016" y="54168"/>
                  </a:lnTo>
                  <a:lnTo>
                    <a:pt x="202213" y="76645"/>
                  </a:lnTo>
                  <a:lnTo>
                    <a:pt x="166914" y="102475"/>
                  </a:lnTo>
                  <a:lnTo>
                    <a:pt x="134349" y="131433"/>
                  </a:lnTo>
                  <a:lnTo>
                    <a:pt x="104749" y="163292"/>
                  </a:lnTo>
                  <a:lnTo>
                    <a:pt x="78345" y="197825"/>
                  </a:lnTo>
                  <a:lnTo>
                    <a:pt x="55370" y="234807"/>
                  </a:lnTo>
                  <a:lnTo>
                    <a:pt x="36053" y="274012"/>
                  </a:lnTo>
                  <a:lnTo>
                    <a:pt x="20626" y="315212"/>
                  </a:lnTo>
                  <a:lnTo>
                    <a:pt x="9321" y="358183"/>
                  </a:lnTo>
                  <a:lnTo>
                    <a:pt x="2368" y="402698"/>
                  </a:lnTo>
                  <a:lnTo>
                    <a:pt x="0" y="448530"/>
                  </a:lnTo>
                  <a:lnTo>
                    <a:pt x="2368" y="494363"/>
                  </a:lnTo>
                  <a:lnTo>
                    <a:pt x="9321" y="538877"/>
                  </a:lnTo>
                  <a:lnTo>
                    <a:pt x="20626" y="581848"/>
                  </a:lnTo>
                  <a:lnTo>
                    <a:pt x="36053" y="623049"/>
                  </a:lnTo>
                  <a:lnTo>
                    <a:pt x="55370" y="662253"/>
                  </a:lnTo>
                  <a:lnTo>
                    <a:pt x="78345" y="699235"/>
                  </a:lnTo>
                  <a:lnTo>
                    <a:pt x="104749" y="733769"/>
                  </a:lnTo>
                  <a:lnTo>
                    <a:pt x="134349" y="765627"/>
                  </a:lnTo>
                  <a:lnTo>
                    <a:pt x="166914" y="794585"/>
                  </a:lnTo>
                  <a:lnTo>
                    <a:pt x="202213" y="820415"/>
                  </a:lnTo>
                  <a:lnTo>
                    <a:pt x="240016" y="842892"/>
                  </a:lnTo>
                  <a:lnTo>
                    <a:pt x="280089" y="861790"/>
                  </a:lnTo>
                  <a:lnTo>
                    <a:pt x="322204" y="876882"/>
                  </a:lnTo>
                  <a:lnTo>
                    <a:pt x="366127" y="887942"/>
                  </a:lnTo>
                  <a:lnTo>
                    <a:pt x="411629" y="894744"/>
                  </a:lnTo>
                  <a:lnTo>
                    <a:pt x="458478" y="897061"/>
                  </a:lnTo>
                  <a:lnTo>
                    <a:pt x="505328" y="894744"/>
                  </a:lnTo>
                  <a:lnTo>
                    <a:pt x="550831" y="887942"/>
                  </a:lnTo>
                  <a:lnTo>
                    <a:pt x="594756" y="876882"/>
                  </a:lnTo>
                  <a:lnTo>
                    <a:pt x="636872" y="861790"/>
                  </a:lnTo>
                  <a:lnTo>
                    <a:pt x="676947" y="842892"/>
                  </a:lnTo>
                  <a:lnTo>
                    <a:pt x="714750" y="820415"/>
                  </a:lnTo>
                  <a:lnTo>
                    <a:pt x="750050" y="794585"/>
                  </a:lnTo>
                  <a:lnTo>
                    <a:pt x="782616" y="765627"/>
                  </a:lnTo>
                  <a:lnTo>
                    <a:pt x="812216" y="733769"/>
                  </a:lnTo>
                  <a:lnTo>
                    <a:pt x="838620" y="699235"/>
                  </a:lnTo>
                  <a:lnTo>
                    <a:pt x="861596" y="662253"/>
                  </a:lnTo>
                  <a:lnTo>
                    <a:pt x="880913" y="623049"/>
                  </a:lnTo>
                  <a:lnTo>
                    <a:pt x="896339" y="581848"/>
                  </a:lnTo>
                  <a:lnTo>
                    <a:pt x="907645" y="538877"/>
                  </a:lnTo>
                  <a:lnTo>
                    <a:pt x="914597" y="494363"/>
                  </a:lnTo>
                  <a:lnTo>
                    <a:pt x="916966" y="448530"/>
                  </a:lnTo>
                  <a:lnTo>
                    <a:pt x="914597" y="402698"/>
                  </a:lnTo>
                  <a:lnTo>
                    <a:pt x="907645" y="358183"/>
                  </a:lnTo>
                  <a:lnTo>
                    <a:pt x="896339" y="315212"/>
                  </a:lnTo>
                  <a:lnTo>
                    <a:pt x="880913" y="274012"/>
                  </a:lnTo>
                  <a:lnTo>
                    <a:pt x="861596" y="234807"/>
                  </a:lnTo>
                  <a:lnTo>
                    <a:pt x="838620" y="197825"/>
                  </a:lnTo>
                  <a:lnTo>
                    <a:pt x="812216" y="163292"/>
                  </a:lnTo>
                  <a:lnTo>
                    <a:pt x="782616" y="131433"/>
                  </a:lnTo>
                  <a:lnTo>
                    <a:pt x="750050" y="102475"/>
                  </a:lnTo>
                  <a:lnTo>
                    <a:pt x="714750" y="76645"/>
                  </a:lnTo>
                  <a:lnTo>
                    <a:pt x="676947" y="54168"/>
                  </a:lnTo>
                  <a:lnTo>
                    <a:pt x="636872" y="35270"/>
                  </a:lnTo>
                  <a:lnTo>
                    <a:pt x="594756" y="20179"/>
                  </a:lnTo>
                  <a:lnTo>
                    <a:pt x="550831" y="9119"/>
                  </a:lnTo>
                  <a:lnTo>
                    <a:pt x="505328" y="2317"/>
                  </a:lnTo>
                  <a:lnTo>
                    <a:pt x="458478" y="0"/>
                  </a:lnTo>
                  <a:close/>
                </a:path>
              </a:pathLst>
            </a:custGeom>
            <a:solidFill>
              <a:srgbClr val="A2D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5992099" y="8986817"/>
              <a:ext cx="766445" cy="880744"/>
            </a:xfrm>
            <a:custGeom>
              <a:avLst/>
              <a:gdLst/>
              <a:ahLst/>
              <a:cxnLst/>
              <a:rect l="l" t="t" r="r" b="b"/>
              <a:pathLst>
                <a:path w="766444" h="880745">
                  <a:moveTo>
                    <a:pt x="333539" y="0"/>
                  </a:moveTo>
                  <a:lnTo>
                    <a:pt x="286539" y="15750"/>
                  </a:lnTo>
                  <a:lnTo>
                    <a:pt x="241993" y="36192"/>
                  </a:lnTo>
                  <a:lnTo>
                    <a:pt x="200214" y="61021"/>
                  </a:lnTo>
                  <a:lnTo>
                    <a:pt x="161512" y="89932"/>
                  </a:lnTo>
                  <a:lnTo>
                    <a:pt x="126198" y="122623"/>
                  </a:lnTo>
                  <a:lnTo>
                    <a:pt x="94583" y="158787"/>
                  </a:lnTo>
                  <a:lnTo>
                    <a:pt x="66979" y="198120"/>
                  </a:lnTo>
                  <a:lnTo>
                    <a:pt x="43696" y="240319"/>
                  </a:lnTo>
                  <a:lnTo>
                    <a:pt x="25045" y="285079"/>
                  </a:lnTo>
                  <a:lnTo>
                    <a:pt x="11338" y="332095"/>
                  </a:lnTo>
                  <a:lnTo>
                    <a:pt x="2886" y="381062"/>
                  </a:lnTo>
                  <a:lnTo>
                    <a:pt x="0" y="431677"/>
                  </a:lnTo>
                  <a:lnTo>
                    <a:pt x="2367" y="477537"/>
                  </a:lnTo>
                  <a:lnTo>
                    <a:pt x="9314" y="522072"/>
                  </a:lnTo>
                  <a:lnTo>
                    <a:pt x="20612" y="565057"/>
                  </a:lnTo>
                  <a:lnTo>
                    <a:pt x="36029" y="606266"/>
                  </a:lnTo>
                  <a:lnTo>
                    <a:pt x="55336" y="645474"/>
                  </a:lnTo>
                  <a:lnTo>
                    <a:pt x="78301" y="682455"/>
                  </a:lnTo>
                  <a:lnTo>
                    <a:pt x="104695" y="716985"/>
                  </a:lnTo>
                  <a:lnTo>
                    <a:pt x="134286" y="748837"/>
                  </a:lnTo>
                  <a:lnTo>
                    <a:pt x="166844" y="777786"/>
                  </a:lnTo>
                  <a:lnTo>
                    <a:pt x="202140" y="803606"/>
                  </a:lnTo>
                  <a:lnTo>
                    <a:pt x="239941" y="826073"/>
                  </a:lnTo>
                  <a:lnTo>
                    <a:pt x="280019" y="844961"/>
                  </a:lnTo>
                  <a:lnTo>
                    <a:pt x="322142" y="860043"/>
                  </a:lnTo>
                  <a:lnTo>
                    <a:pt x="366079" y="871096"/>
                  </a:lnTo>
                  <a:lnTo>
                    <a:pt x="411602" y="877893"/>
                  </a:lnTo>
                  <a:lnTo>
                    <a:pt x="458478" y="880208"/>
                  </a:lnTo>
                  <a:lnTo>
                    <a:pt x="508560" y="877563"/>
                  </a:lnTo>
                  <a:lnTo>
                    <a:pt x="557076" y="869811"/>
                  </a:lnTo>
                  <a:lnTo>
                    <a:pt x="603743" y="857227"/>
                  </a:lnTo>
                  <a:lnTo>
                    <a:pt x="648280" y="840089"/>
                  </a:lnTo>
                  <a:lnTo>
                    <a:pt x="690405" y="818671"/>
                  </a:lnTo>
                  <a:lnTo>
                    <a:pt x="729836" y="793250"/>
                  </a:lnTo>
                  <a:lnTo>
                    <a:pt x="766290" y="764102"/>
                  </a:lnTo>
                  <a:lnTo>
                    <a:pt x="704563" y="766243"/>
                  </a:lnTo>
                  <a:lnTo>
                    <a:pt x="646652" y="764999"/>
                  </a:lnTo>
                  <a:lnTo>
                    <a:pt x="592497" y="760528"/>
                  </a:lnTo>
                  <a:lnTo>
                    <a:pt x="542038" y="752990"/>
                  </a:lnTo>
                  <a:lnTo>
                    <a:pt x="495218" y="742543"/>
                  </a:lnTo>
                  <a:lnTo>
                    <a:pt x="451976" y="729346"/>
                  </a:lnTo>
                  <a:lnTo>
                    <a:pt x="412253" y="713557"/>
                  </a:lnTo>
                  <a:lnTo>
                    <a:pt x="375990" y="695335"/>
                  </a:lnTo>
                  <a:lnTo>
                    <a:pt x="343127" y="674838"/>
                  </a:lnTo>
                  <a:lnTo>
                    <a:pt x="287366" y="627657"/>
                  </a:lnTo>
                  <a:lnTo>
                    <a:pt x="244496" y="573282"/>
                  </a:lnTo>
                  <a:lnTo>
                    <a:pt x="214043" y="512982"/>
                  </a:lnTo>
                  <a:lnTo>
                    <a:pt x="195531" y="448027"/>
                  </a:lnTo>
                  <a:lnTo>
                    <a:pt x="188488" y="379685"/>
                  </a:lnTo>
                  <a:lnTo>
                    <a:pt x="189118" y="344642"/>
                  </a:lnTo>
                  <a:lnTo>
                    <a:pt x="198387" y="273601"/>
                  </a:lnTo>
                  <a:lnTo>
                    <a:pt x="217938" y="202347"/>
                  </a:lnTo>
                  <a:lnTo>
                    <a:pt x="247296" y="132150"/>
                  </a:lnTo>
                  <a:lnTo>
                    <a:pt x="265505" y="97843"/>
                  </a:lnTo>
                  <a:lnTo>
                    <a:pt x="285988" y="64277"/>
                  </a:lnTo>
                  <a:lnTo>
                    <a:pt x="308686" y="31610"/>
                  </a:lnTo>
                  <a:lnTo>
                    <a:pt x="333539" y="0"/>
                  </a:lnTo>
                  <a:close/>
                </a:path>
              </a:pathLst>
            </a:custGeom>
            <a:solidFill>
              <a:srgbClr val="7AC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097321" y="9290511"/>
              <a:ext cx="190423" cy="15164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613410" y="9290511"/>
              <a:ext cx="190433" cy="15164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6364632" y="9285047"/>
              <a:ext cx="172085" cy="424180"/>
            </a:xfrm>
            <a:custGeom>
              <a:avLst/>
              <a:gdLst/>
              <a:ahLst/>
              <a:cxnLst/>
              <a:rect l="l" t="t" r="r" b="b"/>
              <a:pathLst>
                <a:path w="172084" h="424179">
                  <a:moveTo>
                    <a:pt x="85945" y="0"/>
                  </a:moveTo>
                  <a:lnTo>
                    <a:pt x="40724" y="9337"/>
                  </a:lnTo>
                  <a:lnTo>
                    <a:pt x="7311" y="36825"/>
                  </a:lnTo>
                  <a:lnTo>
                    <a:pt x="0" y="64645"/>
                  </a:lnTo>
                  <a:lnTo>
                    <a:pt x="0" y="338153"/>
                  </a:lnTo>
                  <a:lnTo>
                    <a:pt x="6754" y="371608"/>
                  </a:lnTo>
                  <a:lnTo>
                    <a:pt x="25173" y="398929"/>
                  </a:lnTo>
                  <a:lnTo>
                    <a:pt x="52492" y="417349"/>
                  </a:lnTo>
                  <a:lnTo>
                    <a:pt x="85945" y="424104"/>
                  </a:lnTo>
                  <a:lnTo>
                    <a:pt x="119404" y="417349"/>
                  </a:lnTo>
                  <a:lnTo>
                    <a:pt x="146725" y="398929"/>
                  </a:lnTo>
                  <a:lnTo>
                    <a:pt x="165146" y="371608"/>
                  </a:lnTo>
                  <a:lnTo>
                    <a:pt x="171900" y="338153"/>
                  </a:lnTo>
                  <a:lnTo>
                    <a:pt x="171900" y="64645"/>
                  </a:lnTo>
                  <a:lnTo>
                    <a:pt x="155980" y="25300"/>
                  </a:lnTo>
                  <a:lnTo>
                    <a:pt x="116860" y="4246"/>
                  </a:lnTo>
                  <a:lnTo>
                    <a:pt x="85945" y="0"/>
                  </a:lnTo>
                  <a:close/>
                </a:path>
              </a:pathLst>
            </a:custGeom>
            <a:solidFill>
              <a:srgbClr val="4E5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6156077" y="9144704"/>
              <a:ext cx="589280" cy="182880"/>
            </a:xfrm>
            <a:custGeom>
              <a:avLst/>
              <a:gdLst/>
              <a:ahLst/>
              <a:cxnLst/>
              <a:rect l="l" t="t" r="r" b="b"/>
              <a:pathLst>
                <a:path w="589280" h="182879">
                  <a:moveTo>
                    <a:pt x="182524" y="91249"/>
                  </a:moveTo>
                  <a:lnTo>
                    <a:pt x="175348" y="55753"/>
                  </a:lnTo>
                  <a:lnTo>
                    <a:pt x="155778" y="26733"/>
                  </a:lnTo>
                  <a:lnTo>
                    <a:pt x="126771" y="7175"/>
                  </a:lnTo>
                  <a:lnTo>
                    <a:pt x="91262" y="0"/>
                  </a:lnTo>
                  <a:lnTo>
                    <a:pt x="55753" y="7175"/>
                  </a:lnTo>
                  <a:lnTo>
                    <a:pt x="26746" y="26733"/>
                  </a:lnTo>
                  <a:lnTo>
                    <a:pt x="7175" y="55753"/>
                  </a:lnTo>
                  <a:lnTo>
                    <a:pt x="0" y="91249"/>
                  </a:lnTo>
                  <a:lnTo>
                    <a:pt x="7175" y="126758"/>
                  </a:lnTo>
                  <a:lnTo>
                    <a:pt x="26746" y="155765"/>
                  </a:lnTo>
                  <a:lnTo>
                    <a:pt x="55753" y="175336"/>
                  </a:lnTo>
                  <a:lnTo>
                    <a:pt x="91262" y="182511"/>
                  </a:lnTo>
                  <a:lnTo>
                    <a:pt x="126771" y="175336"/>
                  </a:lnTo>
                  <a:lnTo>
                    <a:pt x="155778" y="155765"/>
                  </a:lnTo>
                  <a:lnTo>
                    <a:pt x="175348" y="126758"/>
                  </a:lnTo>
                  <a:lnTo>
                    <a:pt x="182524" y="91249"/>
                  </a:lnTo>
                  <a:close/>
                </a:path>
                <a:path w="589280" h="182879">
                  <a:moveTo>
                    <a:pt x="589000" y="91249"/>
                  </a:moveTo>
                  <a:lnTo>
                    <a:pt x="581825" y="55753"/>
                  </a:lnTo>
                  <a:lnTo>
                    <a:pt x="562254" y="26733"/>
                  </a:lnTo>
                  <a:lnTo>
                    <a:pt x="533247" y="7175"/>
                  </a:lnTo>
                  <a:lnTo>
                    <a:pt x="497738" y="0"/>
                  </a:lnTo>
                  <a:lnTo>
                    <a:pt x="462229" y="7175"/>
                  </a:lnTo>
                  <a:lnTo>
                    <a:pt x="433222" y="26733"/>
                  </a:lnTo>
                  <a:lnTo>
                    <a:pt x="413651" y="55753"/>
                  </a:lnTo>
                  <a:lnTo>
                    <a:pt x="406476" y="91249"/>
                  </a:lnTo>
                  <a:lnTo>
                    <a:pt x="413651" y="126758"/>
                  </a:lnTo>
                  <a:lnTo>
                    <a:pt x="433222" y="155765"/>
                  </a:lnTo>
                  <a:lnTo>
                    <a:pt x="462229" y="175336"/>
                  </a:lnTo>
                  <a:lnTo>
                    <a:pt x="497738" y="182511"/>
                  </a:lnTo>
                  <a:lnTo>
                    <a:pt x="533247" y="175336"/>
                  </a:lnTo>
                  <a:lnTo>
                    <a:pt x="562254" y="155765"/>
                  </a:lnTo>
                  <a:lnTo>
                    <a:pt x="581825" y="126758"/>
                  </a:lnTo>
                  <a:lnTo>
                    <a:pt x="589000" y="91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224313" y="9212929"/>
              <a:ext cx="452755" cy="46355"/>
            </a:xfrm>
            <a:custGeom>
              <a:avLst/>
              <a:gdLst/>
              <a:ahLst/>
              <a:cxnLst/>
              <a:rect l="l" t="t" r="r" b="b"/>
              <a:pathLst>
                <a:path w="452755" h="46354">
                  <a:moveTo>
                    <a:pt x="46050" y="23025"/>
                  </a:moveTo>
                  <a:lnTo>
                    <a:pt x="44246" y="14071"/>
                  </a:lnTo>
                  <a:lnTo>
                    <a:pt x="39306" y="6743"/>
                  </a:lnTo>
                  <a:lnTo>
                    <a:pt x="31991" y="1816"/>
                  </a:lnTo>
                  <a:lnTo>
                    <a:pt x="23025" y="0"/>
                  </a:lnTo>
                  <a:lnTo>
                    <a:pt x="14058" y="1816"/>
                  </a:lnTo>
                  <a:lnTo>
                    <a:pt x="6743" y="6743"/>
                  </a:lnTo>
                  <a:lnTo>
                    <a:pt x="1816" y="14071"/>
                  </a:lnTo>
                  <a:lnTo>
                    <a:pt x="0" y="23025"/>
                  </a:lnTo>
                  <a:lnTo>
                    <a:pt x="1816" y="31991"/>
                  </a:lnTo>
                  <a:lnTo>
                    <a:pt x="6743" y="39306"/>
                  </a:lnTo>
                  <a:lnTo>
                    <a:pt x="14058" y="44246"/>
                  </a:lnTo>
                  <a:lnTo>
                    <a:pt x="23025" y="46062"/>
                  </a:lnTo>
                  <a:lnTo>
                    <a:pt x="31991" y="44246"/>
                  </a:lnTo>
                  <a:lnTo>
                    <a:pt x="39306" y="39306"/>
                  </a:lnTo>
                  <a:lnTo>
                    <a:pt x="44246" y="31991"/>
                  </a:lnTo>
                  <a:lnTo>
                    <a:pt x="46050" y="23025"/>
                  </a:lnTo>
                  <a:close/>
                </a:path>
                <a:path w="452755" h="46354">
                  <a:moveTo>
                    <a:pt x="452539" y="23025"/>
                  </a:moveTo>
                  <a:lnTo>
                    <a:pt x="450723" y="14071"/>
                  </a:lnTo>
                  <a:lnTo>
                    <a:pt x="445782" y="6743"/>
                  </a:lnTo>
                  <a:lnTo>
                    <a:pt x="438467" y="1816"/>
                  </a:lnTo>
                  <a:lnTo>
                    <a:pt x="429501" y="0"/>
                  </a:lnTo>
                  <a:lnTo>
                    <a:pt x="420535" y="1816"/>
                  </a:lnTo>
                  <a:lnTo>
                    <a:pt x="413219" y="6743"/>
                  </a:lnTo>
                  <a:lnTo>
                    <a:pt x="408279" y="14071"/>
                  </a:lnTo>
                  <a:lnTo>
                    <a:pt x="406476" y="23025"/>
                  </a:lnTo>
                  <a:lnTo>
                    <a:pt x="408279" y="31991"/>
                  </a:lnTo>
                  <a:lnTo>
                    <a:pt x="413219" y="39306"/>
                  </a:lnTo>
                  <a:lnTo>
                    <a:pt x="420535" y="44246"/>
                  </a:lnTo>
                  <a:lnTo>
                    <a:pt x="429501" y="46062"/>
                  </a:lnTo>
                  <a:lnTo>
                    <a:pt x="438467" y="44246"/>
                  </a:lnTo>
                  <a:lnTo>
                    <a:pt x="445782" y="39306"/>
                  </a:lnTo>
                  <a:lnTo>
                    <a:pt x="450723" y="31991"/>
                  </a:lnTo>
                  <a:lnTo>
                    <a:pt x="452539" y="23025"/>
                  </a:lnTo>
                  <a:close/>
                </a:path>
              </a:pathLst>
            </a:custGeom>
            <a:solidFill>
              <a:srgbClr val="4E5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953178" y="9457979"/>
              <a:ext cx="327025" cy="464820"/>
            </a:xfrm>
            <a:custGeom>
              <a:avLst/>
              <a:gdLst/>
              <a:ahLst/>
              <a:cxnLst/>
              <a:rect l="l" t="t" r="r" b="b"/>
              <a:pathLst>
                <a:path w="327025" h="464820">
                  <a:moveTo>
                    <a:pt x="82878" y="0"/>
                  </a:moveTo>
                  <a:lnTo>
                    <a:pt x="53815" y="5135"/>
                  </a:lnTo>
                  <a:lnTo>
                    <a:pt x="27611" y="20901"/>
                  </a:lnTo>
                  <a:lnTo>
                    <a:pt x="7867" y="47158"/>
                  </a:lnTo>
                  <a:lnTo>
                    <a:pt x="0" y="77879"/>
                  </a:lnTo>
                  <a:lnTo>
                    <a:pt x="4225" y="109309"/>
                  </a:lnTo>
                  <a:lnTo>
                    <a:pt x="20763" y="137690"/>
                  </a:lnTo>
                  <a:lnTo>
                    <a:pt x="119074" y="248246"/>
                  </a:lnTo>
                  <a:lnTo>
                    <a:pt x="123930" y="256895"/>
                  </a:lnTo>
                  <a:lnTo>
                    <a:pt x="126818" y="265617"/>
                  </a:lnTo>
                  <a:lnTo>
                    <a:pt x="127868" y="274305"/>
                  </a:lnTo>
                  <a:lnTo>
                    <a:pt x="127210" y="282849"/>
                  </a:lnTo>
                  <a:lnTo>
                    <a:pt x="122844" y="356826"/>
                  </a:lnTo>
                  <a:lnTo>
                    <a:pt x="129971" y="400766"/>
                  </a:lnTo>
                  <a:lnTo>
                    <a:pt x="153281" y="435753"/>
                  </a:lnTo>
                  <a:lnTo>
                    <a:pt x="188370" y="458274"/>
                  </a:lnTo>
                  <a:lnTo>
                    <a:pt x="230830" y="464818"/>
                  </a:lnTo>
                  <a:lnTo>
                    <a:pt x="270072" y="454475"/>
                  </a:lnTo>
                  <a:lnTo>
                    <a:pt x="301221" y="430713"/>
                  </a:lnTo>
                  <a:lnTo>
                    <a:pt x="321187" y="397005"/>
                  </a:lnTo>
                  <a:lnTo>
                    <a:pt x="326880" y="356826"/>
                  </a:lnTo>
                  <a:lnTo>
                    <a:pt x="321717" y="269781"/>
                  </a:lnTo>
                  <a:lnTo>
                    <a:pt x="300642" y="191408"/>
                  </a:lnTo>
                  <a:lnTo>
                    <a:pt x="268714" y="141134"/>
                  </a:lnTo>
                  <a:lnTo>
                    <a:pt x="137556" y="20903"/>
                  </a:lnTo>
                  <a:lnTo>
                    <a:pt x="111794" y="5315"/>
                  </a:lnTo>
                  <a:lnTo>
                    <a:pt x="82878" y="0"/>
                  </a:lnTo>
                  <a:close/>
                </a:path>
              </a:pathLst>
            </a:custGeom>
            <a:solidFill>
              <a:srgbClr val="A2D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621106" y="9457979"/>
              <a:ext cx="327025" cy="464820"/>
            </a:xfrm>
            <a:custGeom>
              <a:avLst/>
              <a:gdLst/>
              <a:ahLst/>
              <a:cxnLst/>
              <a:rect l="l" t="t" r="r" b="b"/>
              <a:pathLst>
                <a:path w="327025" h="464820">
                  <a:moveTo>
                    <a:pt x="244001" y="0"/>
                  </a:moveTo>
                  <a:lnTo>
                    <a:pt x="189324" y="20903"/>
                  </a:lnTo>
                  <a:lnTo>
                    <a:pt x="82992" y="115476"/>
                  </a:lnTo>
                  <a:lnTo>
                    <a:pt x="26238" y="191408"/>
                  </a:lnTo>
                  <a:lnTo>
                    <a:pt x="10531" y="236563"/>
                  </a:lnTo>
                  <a:lnTo>
                    <a:pt x="0" y="356826"/>
                  </a:lnTo>
                  <a:lnTo>
                    <a:pt x="5691" y="397005"/>
                  </a:lnTo>
                  <a:lnTo>
                    <a:pt x="25653" y="430713"/>
                  </a:lnTo>
                  <a:lnTo>
                    <a:pt x="56798" y="454475"/>
                  </a:lnTo>
                  <a:lnTo>
                    <a:pt x="96038" y="464818"/>
                  </a:lnTo>
                  <a:lnTo>
                    <a:pt x="138504" y="458274"/>
                  </a:lnTo>
                  <a:lnTo>
                    <a:pt x="173596" y="435753"/>
                  </a:lnTo>
                  <a:lnTo>
                    <a:pt x="196908" y="400766"/>
                  </a:lnTo>
                  <a:lnTo>
                    <a:pt x="204035" y="356826"/>
                  </a:lnTo>
                  <a:lnTo>
                    <a:pt x="199669" y="282849"/>
                  </a:lnTo>
                  <a:lnTo>
                    <a:pt x="199007" y="274305"/>
                  </a:lnTo>
                  <a:lnTo>
                    <a:pt x="200056" y="265617"/>
                  </a:lnTo>
                  <a:lnTo>
                    <a:pt x="202944" y="256895"/>
                  </a:lnTo>
                  <a:lnTo>
                    <a:pt x="207794" y="248246"/>
                  </a:lnTo>
                  <a:lnTo>
                    <a:pt x="306116" y="137690"/>
                  </a:lnTo>
                  <a:lnTo>
                    <a:pt x="322654" y="109309"/>
                  </a:lnTo>
                  <a:lnTo>
                    <a:pt x="326880" y="77879"/>
                  </a:lnTo>
                  <a:lnTo>
                    <a:pt x="319012" y="47158"/>
                  </a:lnTo>
                  <a:lnTo>
                    <a:pt x="299268" y="20901"/>
                  </a:lnTo>
                  <a:lnTo>
                    <a:pt x="273064" y="5135"/>
                  </a:lnTo>
                  <a:lnTo>
                    <a:pt x="244001" y="0"/>
                  </a:lnTo>
                  <a:close/>
                </a:path>
              </a:pathLst>
            </a:custGeom>
            <a:solidFill>
              <a:srgbClr val="7AC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705798" y="6359495"/>
              <a:ext cx="995075" cy="135812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12375" y="6362559"/>
              <a:ext cx="288460" cy="52820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05434" y="6361090"/>
              <a:ext cx="293352" cy="29118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5852" y="7594768"/>
              <a:ext cx="994982" cy="1228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74294" y="8616525"/>
              <a:ext cx="995090" cy="135818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80901" y="8619541"/>
              <a:ext cx="288483" cy="52826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373959" y="8618071"/>
              <a:ext cx="293383" cy="29122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4294" y="9851889"/>
              <a:ext cx="995090" cy="12281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64649" y="9374673"/>
              <a:ext cx="995090" cy="88794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143378" y="7060971"/>
              <a:ext cx="1002105" cy="151470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3186793" y="6423357"/>
              <a:ext cx="1226185" cy="376555"/>
            </a:xfrm>
            <a:custGeom>
              <a:avLst/>
              <a:gdLst/>
              <a:ahLst/>
              <a:cxnLst/>
              <a:rect l="l" t="t" r="r" b="b"/>
              <a:pathLst>
                <a:path w="1226184" h="376554">
                  <a:moveTo>
                    <a:pt x="0" y="376482"/>
                  </a:moveTo>
                  <a:lnTo>
                    <a:pt x="20019" y="370335"/>
                  </a:lnTo>
                  <a:lnTo>
                    <a:pt x="1206154" y="6146"/>
                  </a:lnTo>
                  <a:lnTo>
                    <a:pt x="1226174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038645" y="6345433"/>
              <a:ext cx="1522730" cy="532765"/>
            </a:xfrm>
            <a:custGeom>
              <a:avLst/>
              <a:gdLst/>
              <a:ahLst/>
              <a:cxnLst/>
              <a:rect l="l" t="t" r="r" b="b"/>
              <a:pathLst>
                <a:path w="1522730" h="532765">
                  <a:moveTo>
                    <a:pt x="193967" y="532345"/>
                  </a:moveTo>
                  <a:lnTo>
                    <a:pt x="142341" y="364185"/>
                  </a:lnTo>
                  <a:lnTo>
                    <a:pt x="0" y="499897"/>
                  </a:lnTo>
                  <a:lnTo>
                    <a:pt x="193967" y="532345"/>
                  </a:lnTo>
                  <a:close/>
                </a:path>
                <a:path w="1522730" h="532765">
                  <a:moveTo>
                    <a:pt x="1522450" y="32448"/>
                  </a:moveTo>
                  <a:lnTo>
                    <a:pt x="1328483" y="0"/>
                  </a:lnTo>
                  <a:lnTo>
                    <a:pt x="1380109" y="168160"/>
                  </a:lnTo>
                  <a:lnTo>
                    <a:pt x="1522450" y="32448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874006" y="5642719"/>
              <a:ext cx="995071" cy="135812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580572" y="5645782"/>
              <a:ext cx="288460" cy="52820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73640" y="5644312"/>
              <a:ext cx="293352" cy="29118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874049" y="6877991"/>
              <a:ext cx="994982" cy="12280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04507" y="6359495"/>
              <a:ext cx="995090" cy="995478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13941423" y="7350908"/>
              <a:ext cx="1047750" cy="1159510"/>
            </a:xfrm>
            <a:custGeom>
              <a:avLst/>
              <a:gdLst/>
              <a:ahLst/>
              <a:cxnLst/>
              <a:rect l="l" t="t" r="r" b="b"/>
              <a:pathLst>
                <a:path w="1047750" h="1159509">
                  <a:moveTo>
                    <a:pt x="0" y="1159054"/>
                  </a:moveTo>
                  <a:lnTo>
                    <a:pt x="14038" y="1143515"/>
                  </a:lnTo>
                  <a:lnTo>
                    <a:pt x="1033086" y="15539"/>
                  </a:lnTo>
                  <a:lnTo>
                    <a:pt x="1047124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837526" y="7235919"/>
              <a:ext cx="1255395" cy="1389380"/>
            </a:xfrm>
            <a:custGeom>
              <a:avLst/>
              <a:gdLst/>
              <a:ahLst/>
              <a:cxnLst/>
              <a:rect l="l" t="t" r="r" b="b"/>
              <a:pathLst>
                <a:path w="1255394" h="1389379">
                  <a:moveTo>
                    <a:pt x="183197" y="1317472"/>
                  </a:moveTo>
                  <a:lnTo>
                    <a:pt x="52666" y="1199540"/>
                  </a:lnTo>
                  <a:lnTo>
                    <a:pt x="0" y="1389037"/>
                  </a:lnTo>
                  <a:lnTo>
                    <a:pt x="183197" y="1317472"/>
                  </a:lnTo>
                  <a:close/>
                </a:path>
                <a:path w="1255394" h="1389379">
                  <a:moveTo>
                    <a:pt x="1254899" y="0"/>
                  </a:moveTo>
                  <a:lnTo>
                    <a:pt x="1071714" y="71564"/>
                  </a:lnTo>
                  <a:lnTo>
                    <a:pt x="1202245" y="189496"/>
                  </a:lnTo>
                  <a:lnTo>
                    <a:pt x="125489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057489" y="8980571"/>
              <a:ext cx="1141730" cy="193675"/>
            </a:xfrm>
            <a:custGeom>
              <a:avLst/>
              <a:gdLst/>
              <a:ahLst/>
              <a:cxnLst/>
              <a:rect l="l" t="t" r="r" b="b"/>
              <a:pathLst>
                <a:path w="1141730" h="193675">
                  <a:moveTo>
                    <a:pt x="0" y="193363"/>
                  </a:moveTo>
                  <a:lnTo>
                    <a:pt x="20647" y="189866"/>
                  </a:lnTo>
                  <a:lnTo>
                    <a:pt x="1120980" y="3497"/>
                  </a:lnTo>
                  <a:lnTo>
                    <a:pt x="1141628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904697" y="8897359"/>
              <a:ext cx="1447800" cy="360045"/>
            </a:xfrm>
            <a:custGeom>
              <a:avLst/>
              <a:gdLst/>
              <a:ahLst/>
              <a:cxnLst/>
              <a:rect l="l" t="t" r="r" b="b"/>
              <a:pathLst>
                <a:path w="1447800" h="360045">
                  <a:moveTo>
                    <a:pt x="188125" y="359803"/>
                  </a:moveTo>
                  <a:lnTo>
                    <a:pt x="158750" y="186359"/>
                  </a:lnTo>
                  <a:lnTo>
                    <a:pt x="0" y="302463"/>
                  </a:lnTo>
                  <a:lnTo>
                    <a:pt x="188125" y="359803"/>
                  </a:lnTo>
                  <a:close/>
                </a:path>
                <a:path w="1447800" h="360045">
                  <a:moveTo>
                    <a:pt x="1447215" y="57340"/>
                  </a:moveTo>
                  <a:lnTo>
                    <a:pt x="1259090" y="0"/>
                  </a:lnTo>
                  <a:lnTo>
                    <a:pt x="1288453" y="173431"/>
                  </a:lnTo>
                  <a:lnTo>
                    <a:pt x="1447215" y="5734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5969341" y="7597347"/>
              <a:ext cx="38735" cy="294640"/>
            </a:xfrm>
            <a:custGeom>
              <a:avLst/>
              <a:gdLst/>
              <a:ahLst/>
              <a:cxnLst/>
              <a:rect l="l" t="t" r="r" b="b"/>
              <a:pathLst>
                <a:path w="38734" h="294640">
                  <a:moveTo>
                    <a:pt x="0" y="0"/>
                  </a:moveTo>
                  <a:lnTo>
                    <a:pt x="2713" y="20765"/>
                  </a:lnTo>
                  <a:lnTo>
                    <a:pt x="35778" y="273817"/>
                  </a:lnTo>
                  <a:lnTo>
                    <a:pt x="38491" y="294582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5884830" y="7443691"/>
              <a:ext cx="207645" cy="601980"/>
            </a:xfrm>
            <a:custGeom>
              <a:avLst/>
              <a:gdLst/>
              <a:ahLst/>
              <a:cxnLst/>
              <a:rect l="l" t="t" r="r" b="b"/>
              <a:pathLst>
                <a:path w="207644" h="601979">
                  <a:moveTo>
                    <a:pt x="174434" y="163029"/>
                  </a:moveTo>
                  <a:lnTo>
                    <a:pt x="64427" y="0"/>
                  </a:lnTo>
                  <a:lnTo>
                    <a:pt x="0" y="185826"/>
                  </a:lnTo>
                  <a:lnTo>
                    <a:pt x="174434" y="163029"/>
                  </a:lnTo>
                  <a:close/>
                </a:path>
                <a:path w="207644" h="601979">
                  <a:moveTo>
                    <a:pt x="207492" y="416077"/>
                  </a:moveTo>
                  <a:lnTo>
                    <a:pt x="33070" y="438873"/>
                  </a:lnTo>
                  <a:lnTo>
                    <a:pt x="143078" y="601903"/>
                  </a:lnTo>
                  <a:lnTo>
                    <a:pt x="207492" y="41607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455921" y="7656267"/>
              <a:ext cx="1771014" cy="663575"/>
            </a:xfrm>
            <a:custGeom>
              <a:avLst/>
              <a:gdLst/>
              <a:ahLst/>
              <a:cxnLst/>
              <a:rect l="l" t="t" r="r" b="b"/>
              <a:pathLst>
                <a:path w="1771015" h="663575">
                  <a:moveTo>
                    <a:pt x="0" y="0"/>
                  </a:moveTo>
                  <a:lnTo>
                    <a:pt x="19609" y="7349"/>
                  </a:lnTo>
                  <a:lnTo>
                    <a:pt x="1750776" y="656179"/>
                  </a:lnTo>
                  <a:lnTo>
                    <a:pt x="1770386" y="663528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310806" y="7581258"/>
              <a:ext cx="2061210" cy="814069"/>
            </a:xfrm>
            <a:custGeom>
              <a:avLst/>
              <a:gdLst/>
              <a:ahLst/>
              <a:cxnLst/>
              <a:rect l="l" t="t" r="r" b="b"/>
              <a:pathLst>
                <a:path w="2061209" h="814070">
                  <a:moveTo>
                    <a:pt x="195580" y="0"/>
                  </a:moveTo>
                  <a:lnTo>
                    <a:pt x="0" y="20624"/>
                  </a:lnTo>
                  <a:lnTo>
                    <a:pt x="133845" y="164731"/>
                  </a:lnTo>
                  <a:lnTo>
                    <a:pt x="195580" y="0"/>
                  </a:lnTo>
                  <a:close/>
                </a:path>
                <a:path w="2061209" h="814070">
                  <a:moveTo>
                    <a:pt x="2060600" y="792937"/>
                  </a:moveTo>
                  <a:lnTo>
                    <a:pt x="1926755" y="648830"/>
                  </a:lnTo>
                  <a:lnTo>
                    <a:pt x="1865020" y="813562"/>
                  </a:lnTo>
                  <a:lnTo>
                    <a:pt x="2060600" y="79293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493421" y="6860515"/>
              <a:ext cx="995071" cy="135812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9990" y="6863579"/>
              <a:ext cx="288460" cy="52820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193059" y="6862109"/>
              <a:ext cx="293352" cy="291186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3477" y="8095788"/>
              <a:ext cx="994974" cy="12280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833331" y="7608390"/>
              <a:ext cx="995090" cy="99509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4427850" y="8462932"/>
              <a:ext cx="3167380" cy="1930400"/>
            </a:xfrm>
            <a:custGeom>
              <a:avLst/>
              <a:gdLst/>
              <a:ahLst/>
              <a:cxnLst/>
              <a:rect l="l" t="t" r="r" b="b"/>
              <a:pathLst>
                <a:path w="3167380" h="1930400">
                  <a:moveTo>
                    <a:pt x="0" y="1629703"/>
                  </a:moveTo>
                  <a:lnTo>
                    <a:pt x="80448" y="1656892"/>
                  </a:lnTo>
                  <a:lnTo>
                    <a:pt x="140539" y="1676440"/>
                  </a:lnTo>
                  <a:lnTo>
                    <a:pt x="200039" y="1695262"/>
                  </a:lnTo>
                  <a:lnTo>
                    <a:pt x="258949" y="1713358"/>
                  </a:lnTo>
                  <a:lnTo>
                    <a:pt x="317269" y="1730730"/>
                  </a:lnTo>
                  <a:lnTo>
                    <a:pt x="374998" y="1747376"/>
                  </a:lnTo>
                  <a:lnTo>
                    <a:pt x="432137" y="1763296"/>
                  </a:lnTo>
                  <a:lnTo>
                    <a:pt x="488685" y="1778491"/>
                  </a:lnTo>
                  <a:lnTo>
                    <a:pt x="544643" y="1792961"/>
                  </a:lnTo>
                  <a:lnTo>
                    <a:pt x="600010" y="1806705"/>
                  </a:lnTo>
                  <a:lnTo>
                    <a:pt x="654787" y="1819724"/>
                  </a:lnTo>
                  <a:lnTo>
                    <a:pt x="708973" y="1832018"/>
                  </a:lnTo>
                  <a:lnTo>
                    <a:pt x="762569" y="1843586"/>
                  </a:lnTo>
                  <a:lnTo>
                    <a:pt x="815575" y="1854429"/>
                  </a:lnTo>
                  <a:lnTo>
                    <a:pt x="867990" y="1864546"/>
                  </a:lnTo>
                  <a:lnTo>
                    <a:pt x="919815" y="1873938"/>
                  </a:lnTo>
                  <a:lnTo>
                    <a:pt x="971049" y="1882604"/>
                  </a:lnTo>
                  <a:lnTo>
                    <a:pt x="1021693" y="1890545"/>
                  </a:lnTo>
                  <a:lnTo>
                    <a:pt x="1071746" y="1897761"/>
                  </a:lnTo>
                  <a:lnTo>
                    <a:pt x="1121209" y="1904252"/>
                  </a:lnTo>
                  <a:lnTo>
                    <a:pt x="1170081" y="1910017"/>
                  </a:lnTo>
                  <a:lnTo>
                    <a:pt x="1218363" y="1915056"/>
                  </a:lnTo>
                  <a:lnTo>
                    <a:pt x="1266055" y="1919370"/>
                  </a:lnTo>
                  <a:lnTo>
                    <a:pt x="1313156" y="1922959"/>
                  </a:lnTo>
                  <a:lnTo>
                    <a:pt x="1359667" y="1925822"/>
                  </a:lnTo>
                  <a:lnTo>
                    <a:pt x="1405587" y="1927960"/>
                  </a:lnTo>
                  <a:lnTo>
                    <a:pt x="1450917" y="1929373"/>
                  </a:lnTo>
                  <a:lnTo>
                    <a:pt x="1495656" y="1930060"/>
                  </a:lnTo>
                  <a:lnTo>
                    <a:pt x="1539805" y="1930022"/>
                  </a:lnTo>
                  <a:lnTo>
                    <a:pt x="1583363" y="1929258"/>
                  </a:lnTo>
                  <a:lnTo>
                    <a:pt x="1626332" y="1927769"/>
                  </a:lnTo>
                  <a:lnTo>
                    <a:pt x="1668709" y="1925555"/>
                  </a:lnTo>
                  <a:lnTo>
                    <a:pt x="1710496" y="1922615"/>
                  </a:lnTo>
                  <a:lnTo>
                    <a:pt x="1751693" y="1918950"/>
                  </a:lnTo>
                  <a:lnTo>
                    <a:pt x="1792299" y="1914560"/>
                  </a:lnTo>
                  <a:lnTo>
                    <a:pt x="1832315" y="1909444"/>
                  </a:lnTo>
                  <a:lnTo>
                    <a:pt x="1871740" y="1903602"/>
                  </a:lnTo>
                  <a:lnTo>
                    <a:pt x="1910575" y="1897036"/>
                  </a:lnTo>
                  <a:lnTo>
                    <a:pt x="1948820" y="1889743"/>
                  </a:lnTo>
                  <a:lnTo>
                    <a:pt x="1986474" y="1881726"/>
                  </a:lnTo>
                  <a:lnTo>
                    <a:pt x="2060011" y="1863515"/>
                  </a:lnTo>
                  <a:lnTo>
                    <a:pt x="2131186" y="1842402"/>
                  </a:lnTo>
                  <a:lnTo>
                    <a:pt x="2199999" y="1818387"/>
                  </a:lnTo>
                  <a:lnTo>
                    <a:pt x="2266451" y="1791471"/>
                  </a:lnTo>
                  <a:lnTo>
                    <a:pt x="2330540" y="1761654"/>
                  </a:lnTo>
                  <a:lnTo>
                    <a:pt x="2392269" y="1728935"/>
                  </a:lnTo>
                  <a:lnTo>
                    <a:pt x="2451635" y="1693314"/>
                  </a:lnTo>
                  <a:lnTo>
                    <a:pt x="2508639" y="1654792"/>
                  </a:lnTo>
                  <a:lnTo>
                    <a:pt x="2563282" y="1613368"/>
                  </a:lnTo>
                  <a:lnTo>
                    <a:pt x="2615563" y="1569043"/>
                  </a:lnTo>
                  <a:lnTo>
                    <a:pt x="2665483" y="1521816"/>
                  </a:lnTo>
                  <a:lnTo>
                    <a:pt x="2713040" y="1471687"/>
                  </a:lnTo>
                  <a:lnTo>
                    <a:pt x="2758236" y="1418657"/>
                  </a:lnTo>
                  <a:lnTo>
                    <a:pt x="2801070" y="1362726"/>
                  </a:lnTo>
                  <a:lnTo>
                    <a:pt x="2841543" y="1303893"/>
                  </a:lnTo>
                  <a:lnTo>
                    <a:pt x="2879653" y="1242158"/>
                  </a:lnTo>
                  <a:lnTo>
                    <a:pt x="2915402" y="1177521"/>
                  </a:lnTo>
                  <a:lnTo>
                    <a:pt x="2948789" y="1109984"/>
                  </a:lnTo>
                  <a:lnTo>
                    <a:pt x="2964597" y="1075127"/>
                  </a:lnTo>
                  <a:lnTo>
                    <a:pt x="2979815" y="1039544"/>
                  </a:lnTo>
                  <a:lnTo>
                    <a:pt x="2994442" y="1003236"/>
                  </a:lnTo>
                  <a:lnTo>
                    <a:pt x="3008479" y="966203"/>
                  </a:lnTo>
                  <a:lnTo>
                    <a:pt x="3021925" y="928445"/>
                  </a:lnTo>
                  <a:lnTo>
                    <a:pt x="3034781" y="889961"/>
                  </a:lnTo>
                  <a:lnTo>
                    <a:pt x="3047046" y="850751"/>
                  </a:lnTo>
                  <a:lnTo>
                    <a:pt x="3058721" y="810816"/>
                  </a:lnTo>
                  <a:lnTo>
                    <a:pt x="3069806" y="770156"/>
                  </a:lnTo>
                  <a:lnTo>
                    <a:pt x="3080300" y="728771"/>
                  </a:lnTo>
                  <a:lnTo>
                    <a:pt x="3090203" y="686660"/>
                  </a:lnTo>
                  <a:lnTo>
                    <a:pt x="3099517" y="643824"/>
                  </a:lnTo>
                  <a:lnTo>
                    <a:pt x="3108239" y="600262"/>
                  </a:lnTo>
                  <a:lnTo>
                    <a:pt x="3116372" y="555975"/>
                  </a:lnTo>
                  <a:lnTo>
                    <a:pt x="3123914" y="510962"/>
                  </a:lnTo>
                  <a:lnTo>
                    <a:pt x="3130865" y="465224"/>
                  </a:lnTo>
                  <a:lnTo>
                    <a:pt x="3137226" y="418761"/>
                  </a:lnTo>
                  <a:lnTo>
                    <a:pt x="3142997" y="371572"/>
                  </a:lnTo>
                  <a:lnTo>
                    <a:pt x="3148177" y="323658"/>
                  </a:lnTo>
                  <a:lnTo>
                    <a:pt x="3152767" y="275019"/>
                  </a:lnTo>
                  <a:lnTo>
                    <a:pt x="3156767" y="225654"/>
                  </a:lnTo>
                  <a:lnTo>
                    <a:pt x="3160175" y="175564"/>
                  </a:lnTo>
                  <a:lnTo>
                    <a:pt x="3162994" y="124748"/>
                  </a:lnTo>
                  <a:lnTo>
                    <a:pt x="3165222" y="73207"/>
                  </a:lnTo>
                  <a:lnTo>
                    <a:pt x="3166860" y="20941"/>
                  </a:lnTo>
                  <a:lnTo>
                    <a:pt x="3167006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281569" y="8307977"/>
              <a:ext cx="3401695" cy="1875155"/>
            </a:xfrm>
            <a:custGeom>
              <a:avLst/>
              <a:gdLst/>
              <a:ahLst/>
              <a:cxnLst/>
              <a:rect l="l" t="t" r="r" b="b"/>
              <a:pathLst>
                <a:path w="3401694" h="1875154">
                  <a:moveTo>
                    <a:pt x="195084" y="1708556"/>
                  </a:moveTo>
                  <a:lnTo>
                    <a:pt x="0" y="1733486"/>
                  </a:lnTo>
                  <a:lnTo>
                    <a:pt x="136994" y="1874596"/>
                  </a:lnTo>
                  <a:lnTo>
                    <a:pt x="195084" y="1708556"/>
                  </a:lnTo>
                  <a:close/>
                </a:path>
                <a:path w="3401694" h="1875154">
                  <a:moveTo>
                    <a:pt x="3401085" y="176517"/>
                  </a:moveTo>
                  <a:lnTo>
                    <a:pt x="3314369" y="0"/>
                  </a:lnTo>
                  <a:lnTo>
                    <a:pt x="3225177" y="175285"/>
                  </a:lnTo>
                  <a:lnTo>
                    <a:pt x="3401085" y="17651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648707" y="6334885"/>
              <a:ext cx="753903" cy="335068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381669" y="6334885"/>
              <a:ext cx="83767" cy="282713"/>
            </a:xfrm>
            <a:prstGeom prst="rect">
              <a:avLst/>
            </a:prstGeom>
          </p:spPr>
        </p:pic>
      </p:grpSp>
      <p:sp>
        <p:nvSpPr>
          <p:cNvPr id="167" name="object 167"/>
          <p:cNvSpPr txBox="1"/>
          <p:nvPr/>
        </p:nvSpPr>
        <p:spPr>
          <a:xfrm>
            <a:off x="16650887" y="6228434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17863329" y="9329559"/>
            <a:ext cx="817244" cy="335280"/>
            <a:chOff x="17863329" y="9329559"/>
            <a:chExt cx="817244" cy="335280"/>
          </a:xfrm>
        </p:grpSpPr>
        <p:pic>
          <p:nvPicPr>
            <p:cNvPr id="169" name="object 1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863329" y="9329559"/>
              <a:ext cx="753903" cy="33506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585820" y="9329559"/>
              <a:ext cx="94237" cy="282713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17862514" y="9232348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14386996" y="9329559"/>
            <a:ext cx="817244" cy="335280"/>
            <a:chOff x="14386996" y="9329559"/>
            <a:chExt cx="817244" cy="335280"/>
          </a:xfrm>
        </p:grpSpPr>
        <p:pic>
          <p:nvPicPr>
            <p:cNvPr id="173" name="object 1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386996" y="9329559"/>
              <a:ext cx="753903" cy="33506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109487" y="9329559"/>
              <a:ext cx="94237" cy="282713"/>
            </a:xfrm>
            <a:prstGeom prst="rect">
              <a:avLst/>
            </a:prstGeom>
          </p:spPr>
        </p:pic>
      </p:grpSp>
      <p:sp>
        <p:nvSpPr>
          <p:cNvPr id="175" name="object 175"/>
          <p:cNvSpPr txBox="1"/>
          <p:nvPr/>
        </p:nvSpPr>
        <p:spPr>
          <a:xfrm>
            <a:off x="14386819" y="9232348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11654095" y="8355766"/>
            <a:ext cx="817244" cy="335280"/>
            <a:chOff x="11654095" y="8355766"/>
            <a:chExt cx="817244" cy="335280"/>
          </a:xfrm>
        </p:grpSpPr>
        <p:pic>
          <p:nvPicPr>
            <p:cNvPr id="177" name="object 1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654095" y="8355766"/>
              <a:ext cx="743432" cy="33506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376586" y="8355766"/>
              <a:ext cx="94237" cy="282713"/>
            </a:xfrm>
            <a:prstGeom prst="rect">
              <a:avLst/>
            </a:prstGeom>
          </p:spPr>
        </p:pic>
      </p:grpSp>
      <p:sp>
        <p:nvSpPr>
          <p:cNvPr id="179" name="object 179"/>
          <p:cNvSpPr txBox="1"/>
          <p:nvPr/>
        </p:nvSpPr>
        <p:spPr>
          <a:xfrm>
            <a:off x="11653018" y="8258823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13381790" y="5957933"/>
            <a:ext cx="806450" cy="335280"/>
            <a:chOff x="13381790" y="5957933"/>
            <a:chExt cx="806450" cy="335280"/>
          </a:xfrm>
        </p:grpSpPr>
        <p:pic>
          <p:nvPicPr>
            <p:cNvPr id="181" name="object 1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381790" y="5957933"/>
              <a:ext cx="743432" cy="33506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104282" y="5957933"/>
              <a:ext cx="83767" cy="282713"/>
            </a:xfrm>
            <a:prstGeom prst="rect">
              <a:avLst/>
            </a:prstGeom>
          </p:spPr>
        </p:pic>
      </p:grpSp>
      <p:sp>
        <p:nvSpPr>
          <p:cNvPr id="183" name="object 183"/>
          <p:cNvSpPr txBox="1"/>
          <p:nvPr/>
        </p:nvSpPr>
        <p:spPr>
          <a:xfrm>
            <a:off x="13375478" y="5851311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13821568" y="7287736"/>
            <a:ext cx="806450" cy="335280"/>
            <a:chOff x="13821568" y="7287736"/>
            <a:chExt cx="806450" cy="335280"/>
          </a:xfrm>
        </p:grpSpPr>
        <p:pic>
          <p:nvPicPr>
            <p:cNvPr id="185" name="object 1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821568" y="7287736"/>
              <a:ext cx="743432" cy="33506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544059" y="7287736"/>
              <a:ext cx="83767" cy="282713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13816009" y="7187370"/>
            <a:ext cx="82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Nope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2988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0BEC20-A1FB-7BC6-0A37-A15603AE6837}"/>
              </a:ext>
            </a:extLst>
          </p:cNvPr>
          <p:cNvSpPr txBox="1"/>
          <p:nvPr/>
        </p:nvSpPr>
        <p:spPr>
          <a:xfrm>
            <a:off x="1746250" y="7102475"/>
            <a:ext cx="169914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scoperta di anche solo una collisione è motivo sufficiente per considerare deprecato un algoritmo di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hashing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(perché indica il fatto che potremmo calcolarne altre in un tempo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computazionalmente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sensato) </a:t>
            </a:r>
          </a:p>
        </p:txBody>
      </p:sp>
      <p:pic>
        <p:nvPicPr>
          <p:cNvPr id="4102" name="Picture 6" descr="Car, collision, crash icon - Download on Iconfinder">
            <a:extLst>
              <a:ext uri="{FF2B5EF4-FFF2-40B4-BE49-F238E27FC236}">
                <a16:creationId xmlns:a16="http://schemas.microsoft.com/office/drawing/2014/main" id="{4D7FFDBA-BC3C-3FF5-4B72-3DE2ABDF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1917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9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136"/>
          <p:cNvSpPr txBox="1"/>
          <p:nvPr/>
        </p:nvSpPr>
        <p:spPr>
          <a:xfrm>
            <a:off x="14966215" y="4235724"/>
            <a:ext cx="3802379" cy="59182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069340">
              <a:lnSpc>
                <a:spcPct val="100000"/>
              </a:lnSpc>
              <a:spcBef>
                <a:spcPts val="1675"/>
              </a:spcBef>
            </a:pP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(2015)</a:t>
            </a:r>
            <a:endParaRPr sz="2450" dirty="0">
              <a:latin typeface="Microsoft Sans Serif"/>
              <a:cs typeface="Microsoft Sans Serif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6247" y="502602"/>
            <a:ext cx="10942075" cy="1036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916" y="236202"/>
            <a:ext cx="1098931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Secu</a:t>
            </a:r>
            <a:r>
              <a:rPr spc="-365" dirty="0"/>
              <a:t>r</a:t>
            </a:r>
            <a:r>
              <a:rPr spc="-15" dirty="0"/>
              <a:t>e</a:t>
            </a:r>
            <a:r>
              <a:rPr spc="-670" dirty="0"/>
              <a:t> </a:t>
            </a:r>
            <a:r>
              <a:rPr spc="-40" dirty="0"/>
              <a:t>H</a:t>
            </a:r>
            <a:r>
              <a:rPr spc="-215" dirty="0"/>
              <a:t>as</a:t>
            </a:r>
            <a:r>
              <a:rPr spc="-229" dirty="0"/>
              <a:t>h</a:t>
            </a:r>
            <a:r>
              <a:rPr spc="-670" dirty="0"/>
              <a:t> </a:t>
            </a:r>
            <a:r>
              <a:rPr spc="-250" dirty="0"/>
              <a:t>Alg</a:t>
            </a:r>
            <a:r>
              <a:rPr spc="-295" dirty="0"/>
              <a:t>o</a:t>
            </a:r>
            <a:r>
              <a:rPr spc="-220" dirty="0"/>
              <a:t>r</a:t>
            </a:r>
            <a:r>
              <a:rPr spc="-325" dirty="0"/>
              <a:t>i</a:t>
            </a:r>
            <a:r>
              <a:rPr spc="-90" dirty="0"/>
              <a:t>thm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424" y="2177944"/>
            <a:ext cx="6743250" cy="5340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69677" y="2037198"/>
            <a:ext cx="67551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2369" y="3704766"/>
            <a:ext cx="1670404" cy="4576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9930" y="3702618"/>
            <a:ext cx="1808448" cy="459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80166" y="3702617"/>
            <a:ext cx="1818876" cy="4622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9356" y="4533893"/>
            <a:ext cx="2701488" cy="3350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01233" y="4432688"/>
            <a:ext cx="27260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to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al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2</a:t>
            </a:r>
            <a:r>
              <a:rPr sz="2450" spc="110" dirty="0">
                <a:solidFill>
                  <a:srgbClr val="535353"/>
                </a:solidFill>
                <a:latin typeface="Microsoft Sans Serif"/>
                <a:cs typeface="Microsoft Sans Serif"/>
              </a:rPr>
              <a:t>0</a:t>
            </a:r>
            <a:r>
              <a:rPr sz="2450" spc="-270" dirty="0">
                <a:solidFill>
                  <a:srgbClr val="535353"/>
                </a:solidFill>
                <a:latin typeface="Microsoft Sans Serif"/>
                <a:cs typeface="Microsoft Sans Serif"/>
              </a:rPr>
              <a:t>11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6394" y="5413447"/>
            <a:ext cx="178435" cy="188595"/>
            <a:chOff x="1476394" y="5413447"/>
            <a:chExt cx="178435" cy="18859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5413447"/>
              <a:ext cx="178005" cy="188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5432273"/>
              <a:ext cx="131203" cy="13120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8055" y="5329680"/>
            <a:ext cx="3706693" cy="3350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47462" y="5240827"/>
            <a:ext cx="37045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76394" y="5790399"/>
            <a:ext cx="178435" cy="188595"/>
            <a:chOff x="1476394" y="5790399"/>
            <a:chExt cx="178435" cy="18859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5790399"/>
              <a:ext cx="178005" cy="1884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5809225"/>
              <a:ext cx="131203" cy="13120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8055" y="5706632"/>
            <a:ext cx="3518217" cy="3350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47462" y="5617778"/>
            <a:ext cx="35109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7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24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ai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34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10" dirty="0">
                <a:solidFill>
                  <a:srgbClr val="5E5E5E"/>
                </a:solidFill>
                <a:latin typeface="Microsoft Sans Serif"/>
                <a:cs typeface="Microsoft Sans Serif"/>
              </a:rPr>
              <a:t>/</a:t>
            </a:r>
            <a:r>
              <a:rPr sz="245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76394" y="6167351"/>
            <a:ext cx="178435" cy="188595"/>
            <a:chOff x="1476394" y="6167351"/>
            <a:chExt cx="178435" cy="18859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6167351"/>
              <a:ext cx="178005" cy="1884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6186177"/>
              <a:ext cx="131203" cy="131203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47584" y="6083584"/>
            <a:ext cx="3612455" cy="33506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47462" y="5994730"/>
            <a:ext cx="3599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w</a:t>
            </a:r>
            <a:r>
              <a:rPr sz="24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76394" y="6544303"/>
            <a:ext cx="178435" cy="188595"/>
            <a:chOff x="1476394" y="6544303"/>
            <a:chExt cx="178435" cy="18859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6544303"/>
              <a:ext cx="178005" cy="1884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6563129"/>
              <a:ext cx="131203" cy="131203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47584" y="6460536"/>
            <a:ext cx="2345478" cy="33506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947462" y="6371682"/>
            <a:ext cx="2329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w</a:t>
            </a:r>
            <a:r>
              <a:rPr sz="24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76394" y="6921255"/>
            <a:ext cx="178435" cy="188595"/>
            <a:chOff x="1476394" y="6921255"/>
            <a:chExt cx="178435" cy="18859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6921255"/>
              <a:ext cx="178005" cy="188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6940080"/>
              <a:ext cx="131203" cy="131203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58055" y="6837488"/>
            <a:ext cx="2083706" cy="28271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947462" y="6748634"/>
            <a:ext cx="2078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ch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k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um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476394" y="7298207"/>
            <a:ext cx="178435" cy="188595"/>
            <a:chOff x="1476394" y="7298207"/>
            <a:chExt cx="178435" cy="18859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7298207"/>
              <a:ext cx="178005" cy="188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7317033"/>
              <a:ext cx="131203" cy="13120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58055" y="7214440"/>
            <a:ext cx="2177944" cy="33506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947462" y="7125586"/>
            <a:ext cx="21799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245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ack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y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6394" y="7675158"/>
            <a:ext cx="178435" cy="188595"/>
            <a:chOff x="1476394" y="7675158"/>
            <a:chExt cx="178435" cy="188595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7675158"/>
              <a:ext cx="178005" cy="188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7693984"/>
              <a:ext cx="131203" cy="131203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58055" y="7591391"/>
            <a:ext cx="3005144" cy="33506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947462" y="7502538"/>
            <a:ext cx="3006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cat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io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y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24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76394" y="8052110"/>
            <a:ext cx="178435" cy="188595"/>
            <a:chOff x="1476394" y="8052110"/>
            <a:chExt cx="178435" cy="188595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8052110"/>
              <a:ext cx="178005" cy="188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8070936"/>
              <a:ext cx="131203" cy="131203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58055" y="7968343"/>
            <a:ext cx="502602" cy="28271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947462" y="7879490"/>
            <a:ext cx="5003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GIT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76394" y="8429063"/>
            <a:ext cx="178435" cy="188595"/>
            <a:chOff x="1476394" y="8429063"/>
            <a:chExt cx="178435" cy="188595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6394" y="8429063"/>
              <a:ext cx="178005" cy="188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972" y="8447888"/>
              <a:ext cx="131203" cy="131203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58055" y="8533771"/>
            <a:ext cx="230359" cy="9423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947462" y="8256441"/>
            <a:ext cx="2279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...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49447" y="4533893"/>
            <a:ext cx="900496" cy="335068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9540858" y="4432688"/>
            <a:ext cx="9232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(20</a:t>
            </a:r>
            <a:r>
              <a:rPr sz="2450" spc="55" dirty="0">
                <a:solidFill>
                  <a:srgbClr val="535353"/>
                </a:solidFill>
                <a:latin typeface="Microsoft Sans Serif"/>
                <a:cs typeface="Microsoft Sans Serif"/>
              </a:rPr>
              <a:t>0</a:t>
            </a:r>
            <a:r>
              <a:rPr sz="2450" spc="-150" dirty="0">
                <a:solidFill>
                  <a:srgbClr val="535353"/>
                </a:solidFill>
                <a:latin typeface="Microsoft Sans Serif"/>
                <a:cs typeface="Microsoft Sans Serif"/>
              </a:rPr>
              <a:t>1)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8659422" y="5402976"/>
            <a:ext cx="272415" cy="272415"/>
            <a:chOff x="8659422" y="5402976"/>
            <a:chExt cx="272415" cy="272415"/>
          </a:xfrm>
        </p:grpSpPr>
        <p:pic>
          <p:nvPicPr>
            <p:cNvPr id="103" name="object 10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422" y="5402976"/>
              <a:ext cx="272243" cy="27224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314" y="5418525"/>
              <a:ext cx="218671" cy="218671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141083" y="5277326"/>
            <a:ext cx="2157002" cy="439777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9136803" y="5135837"/>
            <a:ext cx="21475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SHA-224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8659422" y="6031229"/>
            <a:ext cx="272415" cy="272415"/>
            <a:chOff x="8659422" y="6031229"/>
            <a:chExt cx="272415" cy="272415"/>
          </a:xfrm>
        </p:grpSpPr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422" y="6031229"/>
              <a:ext cx="272243" cy="27224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314" y="6046778"/>
              <a:ext cx="218671" cy="218671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141083" y="5905579"/>
            <a:ext cx="2167473" cy="439777"/>
          </a:xfrm>
          <a:prstGeom prst="rect">
            <a:avLst/>
          </a:prstGeom>
        </p:spPr>
      </p:pic>
      <p:sp>
        <p:nvSpPr>
          <p:cNvPr id="111" name="object 111"/>
          <p:cNvSpPr txBox="1"/>
          <p:nvPr/>
        </p:nvSpPr>
        <p:spPr>
          <a:xfrm>
            <a:off x="9136803" y="5764090"/>
            <a:ext cx="2177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4100" spc="-18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400" dirty="0">
                <a:solidFill>
                  <a:srgbClr val="5E5E5E"/>
                </a:solidFill>
                <a:latin typeface="Microsoft Sans Serif"/>
                <a:cs typeface="Microsoft Sans Serif"/>
              </a:rPr>
              <a:t>-</a:t>
            </a:r>
            <a:r>
              <a:rPr sz="4100" spc="45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4100" spc="195" dirty="0">
                <a:solidFill>
                  <a:srgbClr val="5E5E5E"/>
                </a:solidFill>
                <a:latin typeface="Microsoft Sans Serif"/>
                <a:cs typeface="Microsoft Sans Serif"/>
              </a:rPr>
              <a:t>56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659422" y="6659483"/>
            <a:ext cx="272415" cy="272415"/>
            <a:chOff x="8659422" y="6659483"/>
            <a:chExt cx="272415" cy="272415"/>
          </a:xfrm>
        </p:grpSpPr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422" y="6659483"/>
              <a:ext cx="272243" cy="27224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314" y="6675031"/>
              <a:ext cx="218671" cy="218671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141083" y="6533832"/>
            <a:ext cx="2198885" cy="439777"/>
          </a:xfrm>
          <a:prstGeom prst="rect">
            <a:avLst/>
          </a:prstGeom>
        </p:spPr>
      </p:pic>
      <p:sp>
        <p:nvSpPr>
          <p:cNvPr id="116" name="object 116"/>
          <p:cNvSpPr txBox="1"/>
          <p:nvPr/>
        </p:nvSpPr>
        <p:spPr>
          <a:xfrm>
            <a:off x="9136803" y="6392343"/>
            <a:ext cx="2191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SH</a:t>
            </a:r>
            <a:r>
              <a:rPr sz="4100" spc="-2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395" dirty="0">
                <a:solidFill>
                  <a:srgbClr val="5E5E5E"/>
                </a:solidFill>
                <a:latin typeface="Microsoft Sans Serif"/>
                <a:cs typeface="Microsoft Sans Serif"/>
              </a:rPr>
              <a:t>-</a:t>
            </a:r>
            <a:r>
              <a:rPr sz="4100" spc="150" dirty="0">
                <a:solidFill>
                  <a:srgbClr val="5E5E5E"/>
                </a:solidFill>
                <a:latin typeface="Microsoft Sans Serif"/>
                <a:cs typeface="Microsoft Sans Serif"/>
              </a:rPr>
              <a:t>3</a:t>
            </a:r>
            <a:r>
              <a:rPr sz="4100" spc="185" dirty="0">
                <a:solidFill>
                  <a:srgbClr val="5E5E5E"/>
                </a:solidFill>
                <a:latin typeface="Microsoft Sans Serif"/>
                <a:cs typeface="Microsoft Sans Serif"/>
              </a:rPr>
              <a:t>8</a:t>
            </a:r>
            <a:r>
              <a:rPr sz="4100" spc="210" dirty="0">
                <a:solidFill>
                  <a:srgbClr val="5E5E5E"/>
                </a:solidFill>
                <a:latin typeface="Microsoft Sans Serif"/>
                <a:cs typeface="Microsoft Sans Serif"/>
              </a:rPr>
              <a:t>4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8659422" y="7287736"/>
            <a:ext cx="272415" cy="272415"/>
            <a:chOff x="8659422" y="7287736"/>
            <a:chExt cx="272415" cy="272415"/>
          </a:xfrm>
        </p:grpSpPr>
        <p:pic>
          <p:nvPicPr>
            <p:cNvPr id="118" name="object 11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422" y="7287736"/>
              <a:ext cx="272243" cy="27224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314" y="7303284"/>
              <a:ext cx="218671" cy="218671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141083" y="7162085"/>
            <a:ext cx="2083706" cy="439777"/>
          </a:xfrm>
          <a:prstGeom prst="rect">
            <a:avLst/>
          </a:prstGeom>
        </p:spPr>
      </p:pic>
      <p:sp>
        <p:nvSpPr>
          <p:cNvPr id="127" name="object 127"/>
          <p:cNvSpPr txBox="1"/>
          <p:nvPr/>
        </p:nvSpPr>
        <p:spPr>
          <a:xfrm>
            <a:off x="7175365" y="7020597"/>
            <a:ext cx="5656580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3060" algn="ctr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SHA-512</a:t>
            </a:r>
            <a:endParaRPr sz="41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4307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693947E-8E39-B544-683A-6A72F4C12357}"/>
              </a:ext>
            </a:extLst>
          </p:cNvPr>
          <p:cNvSpPr txBox="1">
            <a:spLocks/>
          </p:cNvSpPr>
          <p:nvPr/>
        </p:nvSpPr>
        <p:spPr>
          <a:xfrm>
            <a:off x="10052050" y="9007475"/>
            <a:ext cx="9812655" cy="15350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it-IT" sz="9900" b="1" kern="0" spc="-3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Certificati digitali</a:t>
            </a:r>
            <a:endParaRPr lang="it-IT" sz="99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8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4742" y="1728485"/>
            <a:ext cx="4079602" cy="7852379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18731E5A-DEA4-DF4F-8584-1CC431A9323B}"/>
              </a:ext>
            </a:extLst>
          </p:cNvPr>
          <p:cNvSpPr txBox="1">
            <a:spLocks/>
          </p:cNvSpPr>
          <p:nvPr/>
        </p:nvSpPr>
        <p:spPr>
          <a:xfrm>
            <a:off x="11652250" y="7635875"/>
            <a:ext cx="9354185" cy="3058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it-IT" sz="9900" kern="0" spc="-135" dirty="0">
                <a:solidFill>
                  <a:srgbClr val="FFFFFF"/>
                </a:solidFill>
              </a:rPr>
              <a:t>Algoritmi di </a:t>
            </a:r>
            <a:r>
              <a:rPr lang="it-IT" sz="9900" kern="0" spc="-135" dirty="0" err="1">
                <a:solidFill>
                  <a:srgbClr val="FFFFFF"/>
                </a:solidFill>
              </a:rPr>
              <a:t>hashing</a:t>
            </a:r>
            <a:endParaRPr lang="it-IT" sz="9900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1028" name="Picture 4" descr="Dear TV Streamers, Please Provide Better Recaps of Previous Seasons -  Emusements by Randy Parker">
            <a:extLst>
              <a:ext uri="{FF2B5EF4-FFF2-40B4-BE49-F238E27FC236}">
                <a16:creationId xmlns:a16="http://schemas.microsoft.com/office/drawing/2014/main" id="{D93F44A1-55DD-7838-3B1F-3399ECCF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87" y="1529159"/>
            <a:ext cx="12375357" cy="825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00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4224" y="236202"/>
            <a:ext cx="1443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95" dirty="0"/>
              <a:t>Risol</a:t>
            </a:r>
            <a:r>
              <a:rPr spc="-365" dirty="0"/>
              <a:t>v</a:t>
            </a:r>
            <a:r>
              <a:rPr spc="-20" dirty="0"/>
              <a:t>e</a:t>
            </a:r>
            <a:r>
              <a:rPr spc="-360" dirty="0"/>
              <a:t>r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305" dirty="0"/>
              <a:t>i</a:t>
            </a:r>
            <a:r>
              <a:rPr spc="-310" dirty="0"/>
              <a:t>l</a:t>
            </a:r>
            <a:r>
              <a:rPr spc="-655" dirty="0"/>
              <a:t> </a:t>
            </a:r>
            <a:r>
              <a:rPr spc="150" dirty="0"/>
              <a:t>M</a:t>
            </a:r>
            <a:r>
              <a:rPr spc="30" dirty="0"/>
              <a:t>an-in-the-middle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355828" y="9829656"/>
            <a:ext cx="5310623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45" dirty="0">
                <a:solidFill>
                  <a:srgbClr val="5E5E5E"/>
                </a:solidFill>
                <a:latin typeface="Tahoma"/>
                <a:cs typeface="Tahoma"/>
              </a:rPr>
              <a:t>(</a:t>
            </a:r>
            <a:r>
              <a:rPr lang="it-IT" sz="4100" spc="-130" dirty="0">
                <a:solidFill>
                  <a:srgbClr val="5E5E5E"/>
                </a:solidFill>
                <a:latin typeface="Tahoma"/>
                <a:cs typeface="Tahoma"/>
              </a:rPr>
              <a:t>le vedremo più avanti</a:t>
            </a:r>
            <a:r>
              <a:rPr sz="4100" spc="-915" dirty="0">
                <a:solidFill>
                  <a:srgbClr val="5E5E5E"/>
                </a:solidFill>
                <a:latin typeface="Tahoma"/>
                <a:cs typeface="Tahoma"/>
              </a:rPr>
              <a:t>…</a:t>
            </a:r>
            <a:r>
              <a:rPr sz="4100" spc="-245" dirty="0">
                <a:solidFill>
                  <a:srgbClr val="5E5E5E"/>
                </a:solidFill>
                <a:latin typeface="Tahoma"/>
                <a:cs typeface="Tahoma"/>
              </a:rPr>
              <a:t>)</a:t>
            </a:r>
            <a:endParaRPr sz="41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20"/>
              </a:spcBef>
            </a:pPr>
            <a:r>
              <a:rPr spc="-15" dirty="0"/>
              <a:t>Canale</a:t>
            </a:r>
          </a:p>
          <a:p>
            <a:pPr>
              <a:lnSpc>
                <a:spcPct val="100000"/>
              </a:lnSpc>
            </a:pPr>
            <a:endParaRPr sz="6500" dirty="0"/>
          </a:p>
          <a:p>
            <a:pPr marL="12700" marR="5080" algn="ctr">
              <a:lnSpc>
                <a:spcPct val="100499"/>
              </a:lnSpc>
            </a:pPr>
            <a:r>
              <a:rPr spc="155" dirty="0"/>
              <a:t>Co</a:t>
            </a:r>
            <a:r>
              <a:rPr spc="-140" dirty="0"/>
              <a:t>m</a:t>
            </a:r>
            <a:r>
              <a:rPr spc="-50" dirty="0"/>
              <a:t>e</a:t>
            </a:r>
            <a:r>
              <a:rPr spc="-440" dirty="0"/>
              <a:t> </a:t>
            </a:r>
            <a:r>
              <a:rPr spc="-10" dirty="0"/>
              <a:t>p</a:t>
            </a:r>
            <a:r>
              <a:rPr spc="-40" dirty="0"/>
              <a:t>o</a:t>
            </a:r>
            <a:r>
              <a:rPr spc="80" dirty="0"/>
              <a:t>ss</a:t>
            </a:r>
            <a:r>
              <a:rPr spc="-90" dirty="0"/>
              <a:t>i</a:t>
            </a:r>
            <a:r>
              <a:rPr spc="-110" dirty="0"/>
              <a:t>am</a:t>
            </a:r>
            <a:r>
              <a:rPr spc="-40" dirty="0"/>
              <a:t>o</a:t>
            </a:r>
            <a:r>
              <a:rPr spc="-440" dirty="0"/>
              <a:t> </a:t>
            </a:r>
            <a:r>
              <a:rPr spc="-140" dirty="0"/>
              <a:t>v</a:t>
            </a:r>
            <a:r>
              <a:rPr spc="-50" dirty="0"/>
              <a:t>e</a:t>
            </a:r>
            <a:r>
              <a:rPr spc="-210" dirty="0"/>
              <a:t>r</a:t>
            </a:r>
            <a:r>
              <a:rPr spc="-90" dirty="0"/>
              <a:t>i</a:t>
            </a:r>
            <a:r>
              <a:rPr spc="-55" dirty="0"/>
              <a:t>f</a:t>
            </a:r>
            <a:r>
              <a:rPr spc="-90" dirty="0"/>
              <a:t>i</a:t>
            </a:r>
            <a:r>
              <a:rPr spc="45" dirty="0"/>
              <a:t>ca</a:t>
            </a:r>
            <a:r>
              <a:rPr spc="-315" dirty="0"/>
              <a:t>r</a:t>
            </a:r>
            <a:r>
              <a:rPr spc="-50" dirty="0"/>
              <a:t>e</a:t>
            </a:r>
            <a:r>
              <a:rPr spc="-440" dirty="0"/>
              <a:t> </a:t>
            </a:r>
            <a:r>
              <a:rPr spc="50" dirty="0"/>
              <a:t>ch</a:t>
            </a:r>
            <a:r>
              <a:rPr spc="-50" dirty="0"/>
              <a:t>e</a:t>
            </a:r>
            <a:r>
              <a:rPr spc="-440" dirty="0"/>
              <a:t> </a:t>
            </a:r>
            <a:r>
              <a:rPr spc="-114" dirty="0"/>
              <a:t>n</a:t>
            </a:r>
            <a:r>
              <a:rPr spc="-50" dirty="0"/>
              <a:t>e</a:t>
            </a:r>
            <a:r>
              <a:rPr spc="80" dirty="0"/>
              <a:t>ss</a:t>
            </a:r>
            <a:r>
              <a:rPr spc="-114" dirty="0"/>
              <a:t>un</a:t>
            </a:r>
            <a:r>
              <a:rPr spc="-40" dirty="0"/>
              <a:t>o</a:t>
            </a:r>
            <a:r>
              <a:rPr spc="-440" dirty="0"/>
              <a:t> </a:t>
            </a:r>
            <a:r>
              <a:rPr spc="80" dirty="0"/>
              <a:t>s</a:t>
            </a:r>
            <a:r>
              <a:rPr spc="-90" dirty="0"/>
              <a:t>i</a:t>
            </a:r>
            <a:r>
              <a:rPr spc="-440" dirty="0"/>
              <a:t> </a:t>
            </a:r>
            <a:r>
              <a:rPr spc="80" dirty="0"/>
              <a:t>s</a:t>
            </a:r>
            <a:r>
              <a:rPr spc="-90" dirty="0"/>
              <a:t>i</a:t>
            </a:r>
            <a:r>
              <a:rPr spc="-65" dirty="0"/>
              <a:t>a  </a:t>
            </a:r>
            <a:r>
              <a:rPr spc="-140" dirty="0"/>
              <a:t>m</a:t>
            </a:r>
            <a:r>
              <a:rPr spc="-50" dirty="0"/>
              <a:t>e</a:t>
            </a:r>
            <a:r>
              <a:rPr spc="80" dirty="0"/>
              <a:t>ss</a:t>
            </a:r>
            <a:r>
              <a:rPr spc="-40" dirty="0"/>
              <a:t>o</a:t>
            </a:r>
            <a:r>
              <a:rPr spc="-440" dirty="0"/>
              <a:t> </a:t>
            </a:r>
            <a:r>
              <a:rPr spc="-90" dirty="0"/>
              <a:t>i</a:t>
            </a:r>
            <a:r>
              <a:rPr spc="-114" dirty="0"/>
              <a:t>n</a:t>
            </a:r>
            <a:r>
              <a:rPr spc="-440" dirty="0"/>
              <a:t> </a:t>
            </a:r>
            <a:r>
              <a:rPr spc="-140" dirty="0"/>
              <a:t>m</a:t>
            </a:r>
            <a:r>
              <a:rPr spc="-50" dirty="0"/>
              <a:t>e</a:t>
            </a:r>
            <a:r>
              <a:rPr spc="105" dirty="0"/>
              <a:t>z</a:t>
            </a:r>
            <a:r>
              <a:rPr spc="20" dirty="0"/>
              <a:t>z</a:t>
            </a:r>
            <a:r>
              <a:rPr spc="-40" dirty="0"/>
              <a:t>o</a:t>
            </a:r>
            <a:r>
              <a:rPr spc="-440" dirty="0"/>
              <a:t> </a:t>
            </a:r>
            <a:r>
              <a:rPr spc="-90" dirty="0"/>
              <a:t>al</a:t>
            </a:r>
            <a:r>
              <a:rPr spc="-100" dirty="0"/>
              <a:t>l</a:t>
            </a:r>
            <a:r>
              <a:rPr spc="-85" dirty="0"/>
              <a:t>a</a:t>
            </a:r>
            <a:r>
              <a:rPr spc="-440" dirty="0"/>
              <a:t> </a:t>
            </a:r>
            <a:r>
              <a:rPr spc="60" dirty="0"/>
              <a:t>c</a:t>
            </a:r>
            <a:r>
              <a:rPr spc="65" dirty="0"/>
              <a:t>o</a:t>
            </a:r>
            <a:r>
              <a:rPr spc="-140" dirty="0"/>
              <a:t>m</a:t>
            </a:r>
            <a:r>
              <a:rPr spc="-114" dirty="0"/>
              <a:t>un</a:t>
            </a:r>
            <a:r>
              <a:rPr spc="-90" dirty="0"/>
              <a:t>i</a:t>
            </a:r>
            <a:r>
              <a:rPr spc="40" dirty="0"/>
              <a:t>c</a:t>
            </a:r>
            <a:r>
              <a:rPr spc="20" dirty="0"/>
              <a:t>a</a:t>
            </a:r>
            <a:r>
              <a:rPr spc="105" dirty="0"/>
              <a:t>z</a:t>
            </a:r>
            <a:r>
              <a:rPr spc="-90" dirty="0"/>
              <a:t>i</a:t>
            </a:r>
            <a:r>
              <a:rPr spc="-40" dirty="0"/>
              <a:t>o</a:t>
            </a:r>
            <a:r>
              <a:rPr spc="-114" dirty="0"/>
              <a:t>n</a:t>
            </a:r>
            <a:r>
              <a:rPr spc="-50" dirty="0"/>
              <a:t>e</a:t>
            </a:r>
            <a:r>
              <a:rPr spc="65" dirty="0">
                <a:latin typeface="Roboto"/>
                <a:cs typeface="Roboto"/>
              </a:rPr>
              <a:t>?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5697715" y="3610349"/>
            <a:ext cx="8709025" cy="1231900"/>
            <a:chOff x="5697715" y="3610349"/>
            <a:chExt cx="8709025" cy="1231900"/>
          </a:xfrm>
        </p:grpSpPr>
        <p:sp>
          <p:nvSpPr>
            <p:cNvPr id="16" name="object 16"/>
            <p:cNvSpPr/>
            <p:nvPr/>
          </p:nvSpPr>
          <p:spPr>
            <a:xfrm>
              <a:off x="6453718" y="4226032"/>
              <a:ext cx="7197090" cy="0"/>
            </a:xfrm>
            <a:custGeom>
              <a:avLst/>
              <a:gdLst/>
              <a:ahLst/>
              <a:cxnLst/>
              <a:rect l="l" t="t" r="r" b="b"/>
              <a:pathLst>
                <a:path w="7197090">
                  <a:moveTo>
                    <a:pt x="0" y="0"/>
                  </a:moveTo>
                  <a:lnTo>
                    <a:pt x="167534" y="0"/>
                  </a:lnTo>
                  <a:lnTo>
                    <a:pt x="7029128" y="0"/>
                  </a:lnTo>
                  <a:lnTo>
                    <a:pt x="7196662" y="0"/>
                  </a:lnTo>
                </a:path>
              </a:pathLst>
            </a:custGeom>
            <a:ln w="335068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7715" y="3610349"/>
              <a:ext cx="8709025" cy="1231900"/>
            </a:xfrm>
            <a:custGeom>
              <a:avLst/>
              <a:gdLst/>
              <a:ahLst/>
              <a:cxnLst/>
              <a:rect l="l" t="t" r="r" b="b"/>
              <a:pathLst>
                <a:path w="8709025" h="1231900">
                  <a:moveTo>
                    <a:pt x="1231379" y="0"/>
                  </a:moveTo>
                  <a:lnTo>
                    <a:pt x="0" y="615683"/>
                  </a:lnTo>
                  <a:lnTo>
                    <a:pt x="1231379" y="1231379"/>
                  </a:lnTo>
                  <a:lnTo>
                    <a:pt x="923531" y="615683"/>
                  </a:lnTo>
                  <a:lnTo>
                    <a:pt x="1231379" y="0"/>
                  </a:lnTo>
                  <a:close/>
                </a:path>
                <a:path w="8709025" h="1231900">
                  <a:moveTo>
                    <a:pt x="8708657" y="615683"/>
                  </a:moveTo>
                  <a:lnTo>
                    <a:pt x="7477277" y="0"/>
                  </a:lnTo>
                  <a:lnTo>
                    <a:pt x="7785125" y="615683"/>
                  </a:lnTo>
                  <a:lnTo>
                    <a:pt x="7477277" y="1231379"/>
                  </a:lnTo>
                  <a:lnTo>
                    <a:pt x="8708657" y="615683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89" y="8875283"/>
            <a:ext cx="6344387" cy="65708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9686" y="8875283"/>
            <a:ext cx="5310623" cy="65751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BB923C3-FA75-B6EB-510A-7E4248CB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1" y="2861220"/>
            <a:ext cx="2105025" cy="23622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370035" y="1667455"/>
            <a:ext cx="2931847" cy="2931838"/>
            <a:chOff x="2370035" y="1667455"/>
            <a:chExt cx="2931847" cy="2931838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035" y="1667455"/>
              <a:ext cx="2931847" cy="293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9693" y="1772316"/>
              <a:ext cx="2512620" cy="2512609"/>
            </a:xfrm>
            <a:prstGeom prst="rect">
              <a:avLst/>
            </a:prstGeom>
          </p:spPr>
        </p:pic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E639313D-E7E4-1953-D825-9E4B47F1A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5542" y="3022650"/>
            <a:ext cx="2828925" cy="2171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612644" y="1667455"/>
            <a:ext cx="2931847" cy="2931838"/>
            <a:chOff x="14612644" y="1667455"/>
            <a:chExt cx="2931847" cy="2931838"/>
          </a:xfrm>
        </p:grpSpPr>
        <p:pic>
          <p:nvPicPr>
            <p:cNvPr id="5" name="object 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12644" y="1667455"/>
              <a:ext cx="2931847" cy="293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2207" y="1772316"/>
              <a:ext cx="2512625" cy="25126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39781" y="2390339"/>
              <a:ext cx="1277114" cy="1277109"/>
            </a:xfrm>
            <a:prstGeom prst="rect">
              <a:avLst/>
            </a:prstGeom>
          </p:spPr>
        </p:pic>
      </p:grpSp>
      <p:sp>
        <p:nvSpPr>
          <p:cNvPr id="2" name="object 29">
            <a:extLst>
              <a:ext uri="{FF2B5EF4-FFF2-40B4-BE49-F238E27FC236}">
                <a16:creationId xmlns:a16="http://schemas.microsoft.com/office/drawing/2014/main" id="{066DA8A1-7F4A-DB5A-23C3-56963D2F687C}"/>
              </a:ext>
            </a:extLst>
          </p:cNvPr>
          <p:cNvSpPr/>
          <p:nvPr/>
        </p:nvSpPr>
        <p:spPr>
          <a:xfrm>
            <a:off x="11740794" y="8178386"/>
            <a:ext cx="6502400" cy="2818765"/>
          </a:xfrm>
          <a:custGeom>
            <a:avLst/>
            <a:gdLst/>
            <a:ahLst/>
            <a:cxnLst/>
            <a:rect l="l" t="t" r="r" b="b"/>
            <a:pathLst>
              <a:path w="6502400" h="2818765">
                <a:moveTo>
                  <a:pt x="5549988" y="412723"/>
                </a:moveTo>
                <a:lnTo>
                  <a:pt x="5602154" y="435851"/>
                </a:lnTo>
                <a:lnTo>
                  <a:pt x="5652852" y="459363"/>
                </a:lnTo>
                <a:lnTo>
                  <a:pt x="5702079" y="483249"/>
                </a:lnTo>
                <a:lnTo>
                  <a:pt x="5749838" y="507498"/>
                </a:lnTo>
                <a:lnTo>
                  <a:pt x="5796126" y="532099"/>
                </a:lnTo>
                <a:lnTo>
                  <a:pt x="5840946" y="557041"/>
                </a:lnTo>
                <a:lnTo>
                  <a:pt x="5884296" y="582312"/>
                </a:lnTo>
                <a:lnTo>
                  <a:pt x="5926176" y="607903"/>
                </a:lnTo>
                <a:lnTo>
                  <a:pt x="5966587" y="633801"/>
                </a:lnTo>
                <a:lnTo>
                  <a:pt x="6005528" y="659996"/>
                </a:lnTo>
                <a:lnTo>
                  <a:pt x="6043000" y="686477"/>
                </a:lnTo>
                <a:lnTo>
                  <a:pt x="6079003" y="713232"/>
                </a:lnTo>
                <a:lnTo>
                  <a:pt x="6113535" y="740252"/>
                </a:lnTo>
                <a:lnTo>
                  <a:pt x="6146599" y="767524"/>
                </a:lnTo>
                <a:lnTo>
                  <a:pt x="6178193" y="795038"/>
                </a:lnTo>
                <a:lnTo>
                  <a:pt x="6208317" y="822783"/>
                </a:lnTo>
                <a:lnTo>
                  <a:pt x="6236972" y="850748"/>
                </a:lnTo>
                <a:lnTo>
                  <a:pt x="6264158" y="878922"/>
                </a:lnTo>
                <a:lnTo>
                  <a:pt x="6289874" y="907294"/>
                </a:lnTo>
                <a:lnTo>
                  <a:pt x="6336897" y="964587"/>
                </a:lnTo>
                <a:lnTo>
                  <a:pt x="6378043" y="1022539"/>
                </a:lnTo>
                <a:lnTo>
                  <a:pt x="6413311" y="1081064"/>
                </a:lnTo>
                <a:lnTo>
                  <a:pt x="6442700" y="1140072"/>
                </a:lnTo>
                <a:lnTo>
                  <a:pt x="6466212" y="1199476"/>
                </a:lnTo>
                <a:lnTo>
                  <a:pt x="6483846" y="1259187"/>
                </a:lnTo>
                <a:lnTo>
                  <a:pt x="6495602" y="1319119"/>
                </a:lnTo>
                <a:lnTo>
                  <a:pt x="6501480" y="1379183"/>
                </a:lnTo>
                <a:lnTo>
                  <a:pt x="6502214" y="1409236"/>
                </a:lnTo>
                <a:lnTo>
                  <a:pt x="6501480" y="1439290"/>
                </a:lnTo>
                <a:lnTo>
                  <a:pt x="6495602" y="1499354"/>
                </a:lnTo>
                <a:lnTo>
                  <a:pt x="6483846" y="1559285"/>
                </a:lnTo>
                <a:lnTo>
                  <a:pt x="6466212" y="1618997"/>
                </a:lnTo>
                <a:lnTo>
                  <a:pt x="6442700" y="1678401"/>
                </a:lnTo>
                <a:lnTo>
                  <a:pt x="6413311" y="1737409"/>
                </a:lnTo>
                <a:lnTo>
                  <a:pt x="6378043" y="1795933"/>
                </a:lnTo>
                <a:lnTo>
                  <a:pt x="6336897" y="1853886"/>
                </a:lnTo>
                <a:lnTo>
                  <a:pt x="6289874" y="1911179"/>
                </a:lnTo>
                <a:lnTo>
                  <a:pt x="6264158" y="1939551"/>
                </a:lnTo>
                <a:lnTo>
                  <a:pt x="6236972" y="1967724"/>
                </a:lnTo>
                <a:lnTo>
                  <a:pt x="6208317" y="1995689"/>
                </a:lnTo>
                <a:lnTo>
                  <a:pt x="6178193" y="2023434"/>
                </a:lnTo>
                <a:lnTo>
                  <a:pt x="6146599" y="2050949"/>
                </a:lnTo>
                <a:lnTo>
                  <a:pt x="6113535" y="2078221"/>
                </a:lnTo>
                <a:lnTo>
                  <a:pt x="6079003" y="2105240"/>
                </a:lnTo>
                <a:lnTo>
                  <a:pt x="6043000" y="2131996"/>
                </a:lnTo>
                <a:lnTo>
                  <a:pt x="6005528" y="2158477"/>
                </a:lnTo>
                <a:lnTo>
                  <a:pt x="5966587" y="2184672"/>
                </a:lnTo>
                <a:lnTo>
                  <a:pt x="5926176" y="2210570"/>
                </a:lnTo>
                <a:lnTo>
                  <a:pt x="5884296" y="2236160"/>
                </a:lnTo>
                <a:lnTo>
                  <a:pt x="5840946" y="2261432"/>
                </a:lnTo>
                <a:lnTo>
                  <a:pt x="5796126" y="2286373"/>
                </a:lnTo>
                <a:lnTo>
                  <a:pt x="5749838" y="2310974"/>
                </a:lnTo>
                <a:lnTo>
                  <a:pt x="5702079" y="2335223"/>
                </a:lnTo>
                <a:lnTo>
                  <a:pt x="5652852" y="2359109"/>
                </a:lnTo>
                <a:lnTo>
                  <a:pt x="5602154" y="2382622"/>
                </a:lnTo>
                <a:lnTo>
                  <a:pt x="5549988" y="2405750"/>
                </a:lnTo>
                <a:lnTo>
                  <a:pt x="5509633" y="2422946"/>
                </a:lnTo>
                <a:lnTo>
                  <a:pt x="5468766" y="2439777"/>
                </a:lnTo>
                <a:lnTo>
                  <a:pt x="5427396" y="2456242"/>
                </a:lnTo>
                <a:lnTo>
                  <a:pt x="5385535" y="2472342"/>
                </a:lnTo>
                <a:lnTo>
                  <a:pt x="5343193" y="2488075"/>
                </a:lnTo>
                <a:lnTo>
                  <a:pt x="5300382" y="2503442"/>
                </a:lnTo>
                <a:lnTo>
                  <a:pt x="5257113" y="2518444"/>
                </a:lnTo>
                <a:lnTo>
                  <a:pt x="5213397" y="2533079"/>
                </a:lnTo>
                <a:lnTo>
                  <a:pt x="5169245" y="2547349"/>
                </a:lnTo>
                <a:lnTo>
                  <a:pt x="5124668" y="2561253"/>
                </a:lnTo>
                <a:lnTo>
                  <a:pt x="5079676" y="2574791"/>
                </a:lnTo>
                <a:lnTo>
                  <a:pt x="5034282" y="2587963"/>
                </a:lnTo>
                <a:lnTo>
                  <a:pt x="4988496" y="2600769"/>
                </a:lnTo>
                <a:lnTo>
                  <a:pt x="4942328" y="2613209"/>
                </a:lnTo>
                <a:lnTo>
                  <a:pt x="4895791" y="2625283"/>
                </a:lnTo>
                <a:lnTo>
                  <a:pt x="4848895" y="2636992"/>
                </a:lnTo>
                <a:lnTo>
                  <a:pt x="4801652" y="2648334"/>
                </a:lnTo>
                <a:lnTo>
                  <a:pt x="4754071" y="2659311"/>
                </a:lnTo>
                <a:lnTo>
                  <a:pt x="4706165" y="2669922"/>
                </a:lnTo>
                <a:lnTo>
                  <a:pt x="4657944" y="2680167"/>
                </a:lnTo>
                <a:lnTo>
                  <a:pt x="4609420" y="2690046"/>
                </a:lnTo>
                <a:lnTo>
                  <a:pt x="4560603" y="2699559"/>
                </a:lnTo>
                <a:lnTo>
                  <a:pt x="4511504" y="2708706"/>
                </a:lnTo>
                <a:lnTo>
                  <a:pt x="4462135" y="2717488"/>
                </a:lnTo>
                <a:lnTo>
                  <a:pt x="4412507" y="2725903"/>
                </a:lnTo>
                <a:lnTo>
                  <a:pt x="4362630" y="2733953"/>
                </a:lnTo>
                <a:lnTo>
                  <a:pt x="4312515" y="2741636"/>
                </a:lnTo>
                <a:lnTo>
                  <a:pt x="4262175" y="2748954"/>
                </a:lnTo>
                <a:lnTo>
                  <a:pt x="4211619" y="2755906"/>
                </a:lnTo>
                <a:lnTo>
                  <a:pt x="4160858" y="2762492"/>
                </a:lnTo>
                <a:lnTo>
                  <a:pt x="4109905" y="2768712"/>
                </a:lnTo>
                <a:lnTo>
                  <a:pt x="4058769" y="2774566"/>
                </a:lnTo>
                <a:lnTo>
                  <a:pt x="4007463" y="2780055"/>
                </a:lnTo>
                <a:lnTo>
                  <a:pt x="3955996" y="2785177"/>
                </a:lnTo>
                <a:lnTo>
                  <a:pt x="3904380" y="2789934"/>
                </a:lnTo>
                <a:lnTo>
                  <a:pt x="3852626" y="2794325"/>
                </a:lnTo>
                <a:lnTo>
                  <a:pt x="3800745" y="2798349"/>
                </a:lnTo>
                <a:lnTo>
                  <a:pt x="3748748" y="2802008"/>
                </a:lnTo>
                <a:lnTo>
                  <a:pt x="3696647" y="2805301"/>
                </a:lnTo>
                <a:lnTo>
                  <a:pt x="3644451" y="2808228"/>
                </a:lnTo>
                <a:lnTo>
                  <a:pt x="3592173" y="2810790"/>
                </a:lnTo>
                <a:lnTo>
                  <a:pt x="3539822" y="2812985"/>
                </a:lnTo>
                <a:lnTo>
                  <a:pt x="3487412" y="2814814"/>
                </a:lnTo>
                <a:lnTo>
                  <a:pt x="3434951" y="2816278"/>
                </a:lnTo>
                <a:lnTo>
                  <a:pt x="3382452" y="2817376"/>
                </a:lnTo>
                <a:lnTo>
                  <a:pt x="3329925" y="2818107"/>
                </a:lnTo>
                <a:lnTo>
                  <a:pt x="3277382" y="2818473"/>
                </a:lnTo>
                <a:lnTo>
                  <a:pt x="3224833" y="2818473"/>
                </a:lnTo>
                <a:lnTo>
                  <a:pt x="3172290" y="2818107"/>
                </a:lnTo>
                <a:lnTo>
                  <a:pt x="3119763" y="2817376"/>
                </a:lnTo>
                <a:lnTo>
                  <a:pt x="3067264" y="2816278"/>
                </a:lnTo>
                <a:lnTo>
                  <a:pt x="3014803" y="2814814"/>
                </a:lnTo>
                <a:lnTo>
                  <a:pt x="2962392" y="2812985"/>
                </a:lnTo>
                <a:lnTo>
                  <a:pt x="2910042" y="2810790"/>
                </a:lnTo>
                <a:lnTo>
                  <a:pt x="2857764" y="2808228"/>
                </a:lnTo>
                <a:lnTo>
                  <a:pt x="2805568" y="2805301"/>
                </a:lnTo>
                <a:lnTo>
                  <a:pt x="2753466" y="2802008"/>
                </a:lnTo>
                <a:lnTo>
                  <a:pt x="2701470" y="2798349"/>
                </a:lnTo>
                <a:lnTo>
                  <a:pt x="2649589" y="2794325"/>
                </a:lnTo>
                <a:lnTo>
                  <a:pt x="2597835" y="2789934"/>
                </a:lnTo>
                <a:lnTo>
                  <a:pt x="2546219" y="2785177"/>
                </a:lnTo>
                <a:lnTo>
                  <a:pt x="2494752" y="2780055"/>
                </a:lnTo>
                <a:lnTo>
                  <a:pt x="2443445" y="2774566"/>
                </a:lnTo>
                <a:lnTo>
                  <a:pt x="2392310" y="2768712"/>
                </a:lnTo>
                <a:lnTo>
                  <a:pt x="2341356" y="2762492"/>
                </a:lnTo>
                <a:lnTo>
                  <a:pt x="2290596" y="2755906"/>
                </a:lnTo>
                <a:lnTo>
                  <a:pt x="2240040" y="2748954"/>
                </a:lnTo>
                <a:lnTo>
                  <a:pt x="2189699" y="2741636"/>
                </a:lnTo>
                <a:lnTo>
                  <a:pt x="2139585" y="2733953"/>
                </a:lnTo>
                <a:lnTo>
                  <a:pt x="2089708" y="2725903"/>
                </a:lnTo>
                <a:lnTo>
                  <a:pt x="2040079" y="2717488"/>
                </a:lnTo>
                <a:lnTo>
                  <a:pt x="1990710" y="2708706"/>
                </a:lnTo>
                <a:lnTo>
                  <a:pt x="1941612" y="2699559"/>
                </a:lnTo>
                <a:lnTo>
                  <a:pt x="1892795" y="2690046"/>
                </a:lnTo>
                <a:lnTo>
                  <a:pt x="1844270" y="2680167"/>
                </a:lnTo>
                <a:lnTo>
                  <a:pt x="1796049" y="2669922"/>
                </a:lnTo>
                <a:lnTo>
                  <a:pt x="1748143" y="2659311"/>
                </a:lnTo>
                <a:lnTo>
                  <a:pt x="1700563" y="2648334"/>
                </a:lnTo>
                <a:lnTo>
                  <a:pt x="1653319" y="2636992"/>
                </a:lnTo>
                <a:lnTo>
                  <a:pt x="1606423" y="2625283"/>
                </a:lnTo>
                <a:lnTo>
                  <a:pt x="1559886" y="2613209"/>
                </a:lnTo>
                <a:lnTo>
                  <a:pt x="1513719" y="2600769"/>
                </a:lnTo>
                <a:lnTo>
                  <a:pt x="1467933" y="2587963"/>
                </a:lnTo>
                <a:lnTo>
                  <a:pt x="1422538" y="2574791"/>
                </a:lnTo>
                <a:lnTo>
                  <a:pt x="1377547" y="2561253"/>
                </a:lnTo>
                <a:lnTo>
                  <a:pt x="1332970" y="2547349"/>
                </a:lnTo>
                <a:lnTo>
                  <a:pt x="1288817" y="2533079"/>
                </a:lnTo>
                <a:lnTo>
                  <a:pt x="1245101" y="2518444"/>
                </a:lnTo>
                <a:lnTo>
                  <a:pt x="1201832" y="2503442"/>
                </a:lnTo>
                <a:lnTo>
                  <a:pt x="1159021" y="2488075"/>
                </a:lnTo>
                <a:lnTo>
                  <a:pt x="1116680" y="2472342"/>
                </a:lnTo>
                <a:lnTo>
                  <a:pt x="1074819" y="2456242"/>
                </a:lnTo>
                <a:lnTo>
                  <a:pt x="1033449" y="2439777"/>
                </a:lnTo>
                <a:lnTo>
                  <a:pt x="992581" y="2422946"/>
                </a:lnTo>
                <a:lnTo>
                  <a:pt x="952227" y="2405750"/>
                </a:lnTo>
                <a:lnTo>
                  <a:pt x="900060" y="2382622"/>
                </a:lnTo>
                <a:lnTo>
                  <a:pt x="849363" y="2359109"/>
                </a:lnTo>
                <a:lnTo>
                  <a:pt x="800135" y="2335223"/>
                </a:lnTo>
                <a:lnTo>
                  <a:pt x="752377" y="2310974"/>
                </a:lnTo>
                <a:lnTo>
                  <a:pt x="706088" y="2286373"/>
                </a:lnTo>
                <a:lnTo>
                  <a:pt x="661269" y="2261432"/>
                </a:lnTo>
                <a:lnTo>
                  <a:pt x="617919" y="2236160"/>
                </a:lnTo>
                <a:lnTo>
                  <a:pt x="576038" y="2210570"/>
                </a:lnTo>
                <a:lnTo>
                  <a:pt x="535627" y="2184672"/>
                </a:lnTo>
                <a:lnTo>
                  <a:pt x="496686" y="2158477"/>
                </a:lnTo>
                <a:lnTo>
                  <a:pt x="459214" y="2131996"/>
                </a:lnTo>
                <a:lnTo>
                  <a:pt x="423212" y="2105240"/>
                </a:lnTo>
                <a:lnTo>
                  <a:pt x="388679" y="2078221"/>
                </a:lnTo>
                <a:lnTo>
                  <a:pt x="355615" y="2050949"/>
                </a:lnTo>
                <a:lnTo>
                  <a:pt x="324021" y="2023434"/>
                </a:lnTo>
                <a:lnTo>
                  <a:pt x="293897" y="1995689"/>
                </a:lnTo>
                <a:lnTo>
                  <a:pt x="265242" y="1967724"/>
                </a:lnTo>
                <a:lnTo>
                  <a:pt x="238056" y="1939551"/>
                </a:lnTo>
                <a:lnTo>
                  <a:pt x="212340" y="1911179"/>
                </a:lnTo>
                <a:lnTo>
                  <a:pt x="165317" y="1853886"/>
                </a:lnTo>
                <a:lnTo>
                  <a:pt x="124171" y="1795933"/>
                </a:lnTo>
                <a:lnTo>
                  <a:pt x="88903" y="1737409"/>
                </a:lnTo>
                <a:lnTo>
                  <a:pt x="59514" y="1678401"/>
                </a:lnTo>
                <a:lnTo>
                  <a:pt x="36002" y="1618997"/>
                </a:lnTo>
                <a:lnTo>
                  <a:pt x="18368" y="1559285"/>
                </a:lnTo>
                <a:lnTo>
                  <a:pt x="6612" y="1499354"/>
                </a:lnTo>
                <a:lnTo>
                  <a:pt x="734" y="1439290"/>
                </a:lnTo>
                <a:lnTo>
                  <a:pt x="0" y="1409236"/>
                </a:lnTo>
                <a:lnTo>
                  <a:pt x="734" y="1379183"/>
                </a:lnTo>
                <a:lnTo>
                  <a:pt x="6612" y="1319119"/>
                </a:lnTo>
                <a:lnTo>
                  <a:pt x="18368" y="1259187"/>
                </a:lnTo>
                <a:lnTo>
                  <a:pt x="36002" y="1199476"/>
                </a:lnTo>
                <a:lnTo>
                  <a:pt x="59514" y="1140072"/>
                </a:lnTo>
                <a:lnTo>
                  <a:pt x="88903" y="1081064"/>
                </a:lnTo>
                <a:lnTo>
                  <a:pt x="124171" y="1022539"/>
                </a:lnTo>
                <a:lnTo>
                  <a:pt x="165317" y="964587"/>
                </a:lnTo>
                <a:lnTo>
                  <a:pt x="212340" y="907294"/>
                </a:lnTo>
                <a:lnTo>
                  <a:pt x="238056" y="878922"/>
                </a:lnTo>
                <a:lnTo>
                  <a:pt x="265242" y="850748"/>
                </a:lnTo>
                <a:lnTo>
                  <a:pt x="293897" y="822783"/>
                </a:lnTo>
                <a:lnTo>
                  <a:pt x="324021" y="795038"/>
                </a:lnTo>
                <a:lnTo>
                  <a:pt x="355615" y="767524"/>
                </a:lnTo>
                <a:lnTo>
                  <a:pt x="388679" y="740252"/>
                </a:lnTo>
                <a:lnTo>
                  <a:pt x="423212" y="713232"/>
                </a:lnTo>
                <a:lnTo>
                  <a:pt x="459214" y="686477"/>
                </a:lnTo>
                <a:lnTo>
                  <a:pt x="496686" y="659996"/>
                </a:lnTo>
                <a:lnTo>
                  <a:pt x="535627" y="633801"/>
                </a:lnTo>
                <a:lnTo>
                  <a:pt x="576038" y="607903"/>
                </a:lnTo>
                <a:lnTo>
                  <a:pt x="617919" y="582312"/>
                </a:lnTo>
                <a:lnTo>
                  <a:pt x="661269" y="557041"/>
                </a:lnTo>
                <a:lnTo>
                  <a:pt x="706088" y="532099"/>
                </a:lnTo>
                <a:lnTo>
                  <a:pt x="752377" y="507498"/>
                </a:lnTo>
                <a:lnTo>
                  <a:pt x="800135" y="483249"/>
                </a:lnTo>
                <a:lnTo>
                  <a:pt x="849363" y="459363"/>
                </a:lnTo>
                <a:lnTo>
                  <a:pt x="900060" y="435851"/>
                </a:lnTo>
                <a:lnTo>
                  <a:pt x="952227" y="412723"/>
                </a:lnTo>
                <a:lnTo>
                  <a:pt x="992581" y="395526"/>
                </a:lnTo>
                <a:lnTo>
                  <a:pt x="1033449" y="378695"/>
                </a:lnTo>
                <a:lnTo>
                  <a:pt x="1074819" y="362230"/>
                </a:lnTo>
                <a:lnTo>
                  <a:pt x="1116680" y="346131"/>
                </a:lnTo>
                <a:lnTo>
                  <a:pt x="1159021" y="330398"/>
                </a:lnTo>
                <a:lnTo>
                  <a:pt x="1201832" y="315031"/>
                </a:lnTo>
                <a:lnTo>
                  <a:pt x="1245101" y="300029"/>
                </a:lnTo>
                <a:lnTo>
                  <a:pt x="1288817" y="285393"/>
                </a:lnTo>
                <a:lnTo>
                  <a:pt x="1332970" y="271124"/>
                </a:lnTo>
                <a:lnTo>
                  <a:pt x="1377547" y="257220"/>
                </a:lnTo>
                <a:lnTo>
                  <a:pt x="1422538" y="243682"/>
                </a:lnTo>
                <a:lnTo>
                  <a:pt x="1467933" y="230510"/>
                </a:lnTo>
                <a:lnTo>
                  <a:pt x="1513719" y="217704"/>
                </a:lnTo>
                <a:lnTo>
                  <a:pt x="1559886" y="205264"/>
                </a:lnTo>
                <a:lnTo>
                  <a:pt x="1606423" y="193189"/>
                </a:lnTo>
                <a:lnTo>
                  <a:pt x="1653319" y="181481"/>
                </a:lnTo>
                <a:lnTo>
                  <a:pt x="1700563" y="170138"/>
                </a:lnTo>
                <a:lnTo>
                  <a:pt x="1748143" y="159162"/>
                </a:lnTo>
                <a:lnTo>
                  <a:pt x="1796049" y="148551"/>
                </a:lnTo>
                <a:lnTo>
                  <a:pt x="1844270" y="138306"/>
                </a:lnTo>
                <a:lnTo>
                  <a:pt x="1892795" y="128427"/>
                </a:lnTo>
                <a:lnTo>
                  <a:pt x="1941612" y="118914"/>
                </a:lnTo>
                <a:lnTo>
                  <a:pt x="1990710" y="109766"/>
                </a:lnTo>
                <a:lnTo>
                  <a:pt x="2040079" y="100985"/>
                </a:lnTo>
                <a:lnTo>
                  <a:pt x="2089708" y="92570"/>
                </a:lnTo>
                <a:lnTo>
                  <a:pt x="2139585" y="84520"/>
                </a:lnTo>
                <a:lnTo>
                  <a:pt x="2189699" y="76836"/>
                </a:lnTo>
                <a:lnTo>
                  <a:pt x="2240040" y="69519"/>
                </a:lnTo>
                <a:lnTo>
                  <a:pt x="2290596" y="62567"/>
                </a:lnTo>
                <a:lnTo>
                  <a:pt x="2341356" y="55981"/>
                </a:lnTo>
                <a:lnTo>
                  <a:pt x="2392310" y="49760"/>
                </a:lnTo>
                <a:lnTo>
                  <a:pt x="2443445" y="43906"/>
                </a:lnTo>
                <a:lnTo>
                  <a:pt x="2494752" y="38418"/>
                </a:lnTo>
                <a:lnTo>
                  <a:pt x="2546219" y="33295"/>
                </a:lnTo>
                <a:lnTo>
                  <a:pt x="2597835" y="28539"/>
                </a:lnTo>
                <a:lnTo>
                  <a:pt x="2649589" y="24148"/>
                </a:lnTo>
                <a:lnTo>
                  <a:pt x="2701470" y="20123"/>
                </a:lnTo>
                <a:lnTo>
                  <a:pt x="2753466" y="16465"/>
                </a:lnTo>
                <a:lnTo>
                  <a:pt x="2805568" y="13172"/>
                </a:lnTo>
                <a:lnTo>
                  <a:pt x="2857764" y="10244"/>
                </a:lnTo>
                <a:lnTo>
                  <a:pt x="2910042" y="7683"/>
                </a:lnTo>
                <a:lnTo>
                  <a:pt x="2962392" y="5488"/>
                </a:lnTo>
                <a:lnTo>
                  <a:pt x="3014803" y="3658"/>
                </a:lnTo>
                <a:lnTo>
                  <a:pt x="3067264" y="2195"/>
                </a:lnTo>
                <a:lnTo>
                  <a:pt x="3119763" y="1097"/>
                </a:lnTo>
                <a:lnTo>
                  <a:pt x="3172290" y="365"/>
                </a:lnTo>
                <a:lnTo>
                  <a:pt x="3224833" y="0"/>
                </a:lnTo>
                <a:lnTo>
                  <a:pt x="3277382" y="0"/>
                </a:lnTo>
                <a:lnTo>
                  <a:pt x="3329925" y="365"/>
                </a:lnTo>
                <a:lnTo>
                  <a:pt x="3382452" y="1097"/>
                </a:lnTo>
                <a:lnTo>
                  <a:pt x="3434951" y="2195"/>
                </a:lnTo>
                <a:lnTo>
                  <a:pt x="3487412" y="3658"/>
                </a:lnTo>
                <a:lnTo>
                  <a:pt x="3539822" y="5488"/>
                </a:lnTo>
                <a:lnTo>
                  <a:pt x="3592173" y="7683"/>
                </a:lnTo>
                <a:lnTo>
                  <a:pt x="3644451" y="10244"/>
                </a:lnTo>
                <a:lnTo>
                  <a:pt x="3696647" y="13172"/>
                </a:lnTo>
                <a:lnTo>
                  <a:pt x="3748748" y="16465"/>
                </a:lnTo>
                <a:lnTo>
                  <a:pt x="3800745" y="20123"/>
                </a:lnTo>
                <a:lnTo>
                  <a:pt x="3852626" y="24148"/>
                </a:lnTo>
                <a:lnTo>
                  <a:pt x="3904380" y="28539"/>
                </a:lnTo>
                <a:lnTo>
                  <a:pt x="3955996" y="33295"/>
                </a:lnTo>
                <a:lnTo>
                  <a:pt x="4007463" y="38418"/>
                </a:lnTo>
                <a:lnTo>
                  <a:pt x="4058769" y="43906"/>
                </a:lnTo>
                <a:lnTo>
                  <a:pt x="4109905" y="49760"/>
                </a:lnTo>
                <a:lnTo>
                  <a:pt x="4160858" y="55981"/>
                </a:lnTo>
                <a:lnTo>
                  <a:pt x="4211619" y="62567"/>
                </a:lnTo>
                <a:lnTo>
                  <a:pt x="4262175" y="69519"/>
                </a:lnTo>
                <a:lnTo>
                  <a:pt x="4312515" y="76836"/>
                </a:lnTo>
                <a:lnTo>
                  <a:pt x="4362630" y="84520"/>
                </a:lnTo>
                <a:lnTo>
                  <a:pt x="4412507" y="92570"/>
                </a:lnTo>
                <a:lnTo>
                  <a:pt x="4462135" y="100985"/>
                </a:lnTo>
                <a:lnTo>
                  <a:pt x="4511504" y="109766"/>
                </a:lnTo>
                <a:lnTo>
                  <a:pt x="4560603" y="118914"/>
                </a:lnTo>
                <a:lnTo>
                  <a:pt x="4609420" y="128427"/>
                </a:lnTo>
                <a:lnTo>
                  <a:pt x="4657944" y="138306"/>
                </a:lnTo>
                <a:lnTo>
                  <a:pt x="4706165" y="148551"/>
                </a:lnTo>
                <a:lnTo>
                  <a:pt x="4754071" y="159162"/>
                </a:lnTo>
                <a:lnTo>
                  <a:pt x="4801652" y="170138"/>
                </a:lnTo>
                <a:lnTo>
                  <a:pt x="4848895" y="181481"/>
                </a:lnTo>
                <a:lnTo>
                  <a:pt x="4895791" y="193189"/>
                </a:lnTo>
                <a:lnTo>
                  <a:pt x="4942328" y="205264"/>
                </a:lnTo>
                <a:lnTo>
                  <a:pt x="4988496" y="217704"/>
                </a:lnTo>
                <a:lnTo>
                  <a:pt x="5034282" y="230510"/>
                </a:lnTo>
                <a:lnTo>
                  <a:pt x="5079676" y="243682"/>
                </a:lnTo>
                <a:lnTo>
                  <a:pt x="5124668" y="257220"/>
                </a:lnTo>
                <a:lnTo>
                  <a:pt x="5169245" y="271124"/>
                </a:lnTo>
                <a:lnTo>
                  <a:pt x="5213397" y="285393"/>
                </a:lnTo>
                <a:lnTo>
                  <a:pt x="5257113" y="300029"/>
                </a:lnTo>
                <a:lnTo>
                  <a:pt x="5300382" y="315031"/>
                </a:lnTo>
                <a:lnTo>
                  <a:pt x="5343193" y="330398"/>
                </a:lnTo>
                <a:lnTo>
                  <a:pt x="5385535" y="346131"/>
                </a:lnTo>
                <a:lnTo>
                  <a:pt x="5427396" y="362230"/>
                </a:lnTo>
                <a:lnTo>
                  <a:pt x="5468766" y="378695"/>
                </a:lnTo>
                <a:lnTo>
                  <a:pt x="5509633" y="395526"/>
                </a:lnTo>
                <a:lnTo>
                  <a:pt x="5549988" y="412723"/>
                </a:lnTo>
                <a:close/>
              </a:path>
            </a:pathLst>
          </a:custGeom>
          <a:ln w="73296">
            <a:solidFill>
              <a:srgbClr val="EE22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55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D0FD53-C08C-31A4-CD90-CCDE2260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1387475"/>
            <a:ext cx="2101888" cy="2363032"/>
          </a:xfrm>
          <a:prstGeom prst="rect">
            <a:avLst/>
          </a:prstGeom>
        </p:spPr>
      </p:pic>
      <p:pic>
        <p:nvPicPr>
          <p:cNvPr id="6" name="Picture 6" descr="Le specie evolvono &quot;correndo&quot;, come diceva la Regina Rossa di Alice">
            <a:extLst>
              <a:ext uri="{FF2B5EF4-FFF2-40B4-BE49-F238E27FC236}">
                <a16:creationId xmlns:a16="http://schemas.microsoft.com/office/drawing/2014/main" id="{68CFAE76-F6B3-DA94-5BD8-77A672DD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8420952"/>
            <a:ext cx="3048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D8F6D3-BEA8-54FC-C055-7E3E2C29F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7800" y="2662275"/>
            <a:ext cx="2821564" cy="2176463"/>
          </a:xfrm>
          <a:prstGeom prst="rect">
            <a:avLst/>
          </a:prstGeom>
        </p:spPr>
      </p:pic>
      <p:grpSp>
        <p:nvGrpSpPr>
          <p:cNvPr id="25" name="object 20">
            <a:extLst>
              <a:ext uri="{FF2B5EF4-FFF2-40B4-BE49-F238E27FC236}">
                <a16:creationId xmlns:a16="http://schemas.microsoft.com/office/drawing/2014/main" id="{788D07DA-49B2-30E4-3FB1-23913DAA8DE6}"/>
              </a:ext>
            </a:extLst>
          </p:cNvPr>
          <p:cNvGrpSpPr/>
          <p:nvPr/>
        </p:nvGrpSpPr>
        <p:grpSpPr>
          <a:xfrm>
            <a:off x="15690850" y="5320029"/>
            <a:ext cx="1010171" cy="1921858"/>
            <a:chOff x="16951839" y="6311154"/>
            <a:chExt cx="1705610" cy="3206750"/>
          </a:xfrm>
        </p:grpSpPr>
        <p:pic>
          <p:nvPicPr>
            <p:cNvPr id="26" name="object 21">
              <a:extLst>
                <a:ext uri="{FF2B5EF4-FFF2-40B4-BE49-F238E27FC236}">
                  <a16:creationId xmlns:a16="http://schemas.microsoft.com/office/drawing/2014/main" id="{0966F6F0-4C9C-9008-E80E-07A84705E44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1839" y="6311154"/>
              <a:ext cx="1705487" cy="3206167"/>
            </a:xfrm>
            <a:prstGeom prst="rect">
              <a:avLst/>
            </a:prstGeom>
          </p:spPr>
        </p:pic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C63EA707-4F87-CCC4-EF30-88666499BC64}"/>
                </a:ext>
              </a:extLst>
            </p:cNvPr>
            <p:cNvSpPr/>
            <p:nvPr/>
          </p:nvSpPr>
          <p:spPr>
            <a:xfrm>
              <a:off x="17200625" y="6559933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5" h="1208404">
                  <a:moveTo>
                    <a:pt x="603957" y="0"/>
                  </a:moveTo>
                  <a:lnTo>
                    <a:pt x="556787" y="1818"/>
                  </a:lnTo>
                  <a:lnTo>
                    <a:pt x="510605" y="7184"/>
                  </a:lnTo>
                  <a:lnTo>
                    <a:pt x="465545" y="15963"/>
                  </a:lnTo>
                  <a:lnTo>
                    <a:pt x="421743" y="28019"/>
                  </a:lnTo>
                  <a:lnTo>
                    <a:pt x="379333" y="43219"/>
                  </a:lnTo>
                  <a:lnTo>
                    <a:pt x="338449" y="61427"/>
                  </a:lnTo>
                  <a:lnTo>
                    <a:pt x="299227" y="82509"/>
                  </a:lnTo>
                  <a:lnTo>
                    <a:pt x="261801" y="106329"/>
                  </a:lnTo>
                  <a:lnTo>
                    <a:pt x="226306" y="132755"/>
                  </a:lnTo>
                  <a:lnTo>
                    <a:pt x="192876" y="161650"/>
                  </a:lnTo>
                  <a:lnTo>
                    <a:pt x="161647" y="192879"/>
                  </a:lnTo>
                  <a:lnTo>
                    <a:pt x="132752" y="226309"/>
                  </a:lnTo>
                  <a:lnTo>
                    <a:pt x="106328" y="261805"/>
                  </a:lnTo>
                  <a:lnTo>
                    <a:pt x="82507" y="299231"/>
                  </a:lnTo>
                  <a:lnTo>
                    <a:pt x="61425" y="338453"/>
                  </a:lnTo>
                  <a:lnTo>
                    <a:pt x="43218" y="379337"/>
                  </a:lnTo>
                  <a:lnTo>
                    <a:pt x="28018" y="421747"/>
                  </a:lnTo>
                  <a:lnTo>
                    <a:pt x="15962" y="465549"/>
                  </a:lnTo>
                  <a:lnTo>
                    <a:pt x="7184" y="510609"/>
                  </a:lnTo>
                  <a:lnTo>
                    <a:pt x="1818" y="556791"/>
                  </a:lnTo>
                  <a:lnTo>
                    <a:pt x="0" y="603960"/>
                  </a:lnTo>
                  <a:lnTo>
                    <a:pt x="1818" y="651130"/>
                  </a:lnTo>
                  <a:lnTo>
                    <a:pt x="7184" y="697312"/>
                  </a:lnTo>
                  <a:lnTo>
                    <a:pt x="15962" y="742371"/>
                  </a:lnTo>
                  <a:lnTo>
                    <a:pt x="28018" y="786173"/>
                  </a:lnTo>
                  <a:lnTo>
                    <a:pt x="43218" y="828583"/>
                  </a:lnTo>
                  <a:lnTo>
                    <a:pt x="61425" y="869467"/>
                  </a:lnTo>
                  <a:lnTo>
                    <a:pt x="82507" y="908689"/>
                  </a:lnTo>
                  <a:lnTo>
                    <a:pt x="106328" y="946116"/>
                  </a:lnTo>
                  <a:lnTo>
                    <a:pt x="132752" y="981611"/>
                  </a:lnTo>
                  <a:lnTo>
                    <a:pt x="161647" y="1015041"/>
                  </a:lnTo>
                  <a:lnTo>
                    <a:pt x="192876" y="1046271"/>
                  </a:lnTo>
                  <a:lnTo>
                    <a:pt x="226306" y="1075166"/>
                  </a:lnTo>
                  <a:lnTo>
                    <a:pt x="261801" y="1101591"/>
                  </a:lnTo>
                  <a:lnTo>
                    <a:pt x="299227" y="1125412"/>
                  </a:lnTo>
                  <a:lnTo>
                    <a:pt x="338449" y="1146494"/>
                  </a:lnTo>
                  <a:lnTo>
                    <a:pt x="379333" y="1164702"/>
                  </a:lnTo>
                  <a:lnTo>
                    <a:pt x="421743" y="1179901"/>
                  </a:lnTo>
                  <a:lnTo>
                    <a:pt x="465545" y="1191958"/>
                  </a:lnTo>
                  <a:lnTo>
                    <a:pt x="510605" y="1200736"/>
                  </a:lnTo>
                  <a:lnTo>
                    <a:pt x="556787" y="1206102"/>
                  </a:lnTo>
                  <a:lnTo>
                    <a:pt x="603957" y="1207921"/>
                  </a:lnTo>
                  <a:lnTo>
                    <a:pt x="651127" y="1206102"/>
                  </a:lnTo>
                  <a:lnTo>
                    <a:pt x="697310" y="1200736"/>
                  </a:lnTo>
                  <a:lnTo>
                    <a:pt x="742370" y="1191958"/>
                  </a:lnTo>
                  <a:lnTo>
                    <a:pt x="786172" y="1179901"/>
                  </a:lnTo>
                  <a:lnTo>
                    <a:pt x="828582" y="1164702"/>
                  </a:lnTo>
                  <a:lnTo>
                    <a:pt x="869466" y="1146494"/>
                  </a:lnTo>
                  <a:lnTo>
                    <a:pt x="908688" y="1125412"/>
                  </a:lnTo>
                  <a:lnTo>
                    <a:pt x="946114" y="1101591"/>
                  </a:lnTo>
                  <a:lnTo>
                    <a:pt x="981609" y="1075166"/>
                  </a:lnTo>
                  <a:lnTo>
                    <a:pt x="1015038" y="1046271"/>
                  </a:lnTo>
                  <a:lnTo>
                    <a:pt x="1046268" y="1015041"/>
                  </a:lnTo>
                  <a:lnTo>
                    <a:pt x="1075162" y="981611"/>
                  </a:lnTo>
                  <a:lnTo>
                    <a:pt x="1101587" y="946116"/>
                  </a:lnTo>
                  <a:lnTo>
                    <a:pt x="1125407" y="908689"/>
                  </a:lnTo>
                  <a:lnTo>
                    <a:pt x="1146488" y="869467"/>
                  </a:lnTo>
                  <a:lnTo>
                    <a:pt x="1164696" y="828583"/>
                  </a:lnTo>
                  <a:lnTo>
                    <a:pt x="1179895" y="786173"/>
                  </a:lnTo>
                  <a:lnTo>
                    <a:pt x="1191951" y="742371"/>
                  </a:lnTo>
                  <a:lnTo>
                    <a:pt x="1200729" y="697312"/>
                  </a:lnTo>
                  <a:lnTo>
                    <a:pt x="1206095" y="651130"/>
                  </a:lnTo>
                  <a:lnTo>
                    <a:pt x="1207914" y="603960"/>
                  </a:lnTo>
                  <a:lnTo>
                    <a:pt x="1206095" y="556791"/>
                  </a:lnTo>
                  <a:lnTo>
                    <a:pt x="1200729" y="510609"/>
                  </a:lnTo>
                  <a:lnTo>
                    <a:pt x="1191951" y="465549"/>
                  </a:lnTo>
                  <a:lnTo>
                    <a:pt x="1179895" y="421747"/>
                  </a:lnTo>
                  <a:lnTo>
                    <a:pt x="1164696" y="379337"/>
                  </a:lnTo>
                  <a:lnTo>
                    <a:pt x="1146488" y="338453"/>
                  </a:lnTo>
                  <a:lnTo>
                    <a:pt x="1125407" y="299231"/>
                  </a:lnTo>
                  <a:lnTo>
                    <a:pt x="1101587" y="261805"/>
                  </a:lnTo>
                  <a:lnTo>
                    <a:pt x="1075162" y="226309"/>
                  </a:lnTo>
                  <a:lnTo>
                    <a:pt x="1046268" y="192879"/>
                  </a:lnTo>
                  <a:lnTo>
                    <a:pt x="1015038" y="161650"/>
                  </a:lnTo>
                  <a:lnTo>
                    <a:pt x="981609" y="132755"/>
                  </a:lnTo>
                  <a:lnTo>
                    <a:pt x="946114" y="106329"/>
                  </a:lnTo>
                  <a:lnTo>
                    <a:pt x="908688" y="82509"/>
                  </a:lnTo>
                  <a:lnTo>
                    <a:pt x="869466" y="61427"/>
                  </a:lnTo>
                  <a:lnTo>
                    <a:pt x="828582" y="43219"/>
                  </a:lnTo>
                  <a:lnTo>
                    <a:pt x="786172" y="28019"/>
                  </a:lnTo>
                  <a:lnTo>
                    <a:pt x="742370" y="15963"/>
                  </a:lnTo>
                  <a:lnTo>
                    <a:pt x="697310" y="7184"/>
                  </a:lnTo>
                  <a:lnTo>
                    <a:pt x="651127" y="1818"/>
                  </a:lnTo>
                  <a:lnTo>
                    <a:pt x="603957" y="0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63F76819-9575-842C-6ABD-94BC2F19E09E}"/>
                </a:ext>
              </a:extLst>
            </p:cNvPr>
            <p:cNvSpPr/>
            <p:nvPr/>
          </p:nvSpPr>
          <p:spPr>
            <a:xfrm>
              <a:off x="17200625" y="6559933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5" h="1208404">
                  <a:moveTo>
                    <a:pt x="603957" y="0"/>
                  </a:moveTo>
                  <a:lnTo>
                    <a:pt x="651127" y="1818"/>
                  </a:lnTo>
                  <a:lnTo>
                    <a:pt x="697310" y="7184"/>
                  </a:lnTo>
                  <a:lnTo>
                    <a:pt x="742370" y="15963"/>
                  </a:lnTo>
                  <a:lnTo>
                    <a:pt x="786172" y="28019"/>
                  </a:lnTo>
                  <a:lnTo>
                    <a:pt x="828582" y="43219"/>
                  </a:lnTo>
                  <a:lnTo>
                    <a:pt x="869466" y="61427"/>
                  </a:lnTo>
                  <a:lnTo>
                    <a:pt x="908688" y="82509"/>
                  </a:lnTo>
                  <a:lnTo>
                    <a:pt x="946114" y="106329"/>
                  </a:lnTo>
                  <a:lnTo>
                    <a:pt x="981609" y="132755"/>
                  </a:lnTo>
                  <a:lnTo>
                    <a:pt x="1015038" y="161650"/>
                  </a:lnTo>
                  <a:lnTo>
                    <a:pt x="1046268" y="192879"/>
                  </a:lnTo>
                  <a:lnTo>
                    <a:pt x="1075162" y="226309"/>
                  </a:lnTo>
                  <a:lnTo>
                    <a:pt x="1101587" y="261805"/>
                  </a:lnTo>
                  <a:lnTo>
                    <a:pt x="1125407" y="299231"/>
                  </a:lnTo>
                  <a:lnTo>
                    <a:pt x="1146488" y="338453"/>
                  </a:lnTo>
                  <a:lnTo>
                    <a:pt x="1164696" y="379337"/>
                  </a:lnTo>
                  <a:lnTo>
                    <a:pt x="1179895" y="421747"/>
                  </a:lnTo>
                  <a:lnTo>
                    <a:pt x="1191951" y="465549"/>
                  </a:lnTo>
                  <a:lnTo>
                    <a:pt x="1200729" y="510609"/>
                  </a:lnTo>
                  <a:lnTo>
                    <a:pt x="1206095" y="556791"/>
                  </a:lnTo>
                  <a:lnTo>
                    <a:pt x="1207914" y="603960"/>
                  </a:lnTo>
                  <a:lnTo>
                    <a:pt x="1206095" y="651130"/>
                  </a:lnTo>
                  <a:lnTo>
                    <a:pt x="1200729" y="697312"/>
                  </a:lnTo>
                  <a:lnTo>
                    <a:pt x="1191951" y="742371"/>
                  </a:lnTo>
                  <a:lnTo>
                    <a:pt x="1179895" y="786173"/>
                  </a:lnTo>
                  <a:lnTo>
                    <a:pt x="1164696" y="828583"/>
                  </a:lnTo>
                  <a:lnTo>
                    <a:pt x="1146488" y="869467"/>
                  </a:lnTo>
                  <a:lnTo>
                    <a:pt x="1125407" y="908689"/>
                  </a:lnTo>
                  <a:lnTo>
                    <a:pt x="1101587" y="946116"/>
                  </a:lnTo>
                  <a:lnTo>
                    <a:pt x="1075162" y="981611"/>
                  </a:lnTo>
                  <a:lnTo>
                    <a:pt x="1046268" y="1015041"/>
                  </a:lnTo>
                  <a:lnTo>
                    <a:pt x="1015038" y="1046271"/>
                  </a:lnTo>
                  <a:lnTo>
                    <a:pt x="981609" y="1075166"/>
                  </a:lnTo>
                  <a:lnTo>
                    <a:pt x="946114" y="1101591"/>
                  </a:lnTo>
                  <a:lnTo>
                    <a:pt x="908688" y="1125412"/>
                  </a:lnTo>
                  <a:lnTo>
                    <a:pt x="869466" y="1146494"/>
                  </a:lnTo>
                  <a:lnTo>
                    <a:pt x="828582" y="1164702"/>
                  </a:lnTo>
                  <a:lnTo>
                    <a:pt x="786172" y="1179901"/>
                  </a:lnTo>
                  <a:lnTo>
                    <a:pt x="742370" y="1191958"/>
                  </a:lnTo>
                  <a:lnTo>
                    <a:pt x="697310" y="1200736"/>
                  </a:lnTo>
                  <a:lnTo>
                    <a:pt x="651127" y="1206102"/>
                  </a:lnTo>
                  <a:lnTo>
                    <a:pt x="603957" y="1207921"/>
                  </a:lnTo>
                  <a:lnTo>
                    <a:pt x="556787" y="1206102"/>
                  </a:lnTo>
                  <a:lnTo>
                    <a:pt x="510605" y="1200736"/>
                  </a:lnTo>
                  <a:lnTo>
                    <a:pt x="465545" y="1191958"/>
                  </a:lnTo>
                  <a:lnTo>
                    <a:pt x="421743" y="1179901"/>
                  </a:lnTo>
                  <a:lnTo>
                    <a:pt x="379333" y="1164702"/>
                  </a:lnTo>
                  <a:lnTo>
                    <a:pt x="338449" y="1146494"/>
                  </a:lnTo>
                  <a:lnTo>
                    <a:pt x="299227" y="1125412"/>
                  </a:lnTo>
                  <a:lnTo>
                    <a:pt x="261801" y="1101591"/>
                  </a:lnTo>
                  <a:lnTo>
                    <a:pt x="226306" y="1075166"/>
                  </a:lnTo>
                  <a:lnTo>
                    <a:pt x="192876" y="1046271"/>
                  </a:lnTo>
                  <a:lnTo>
                    <a:pt x="161647" y="1015041"/>
                  </a:lnTo>
                  <a:lnTo>
                    <a:pt x="132752" y="981611"/>
                  </a:lnTo>
                  <a:lnTo>
                    <a:pt x="106328" y="946116"/>
                  </a:lnTo>
                  <a:lnTo>
                    <a:pt x="82507" y="908689"/>
                  </a:lnTo>
                  <a:lnTo>
                    <a:pt x="61425" y="869467"/>
                  </a:lnTo>
                  <a:lnTo>
                    <a:pt x="43218" y="828583"/>
                  </a:lnTo>
                  <a:lnTo>
                    <a:pt x="28018" y="786173"/>
                  </a:lnTo>
                  <a:lnTo>
                    <a:pt x="15962" y="742371"/>
                  </a:lnTo>
                  <a:lnTo>
                    <a:pt x="7184" y="697312"/>
                  </a:lnTo>
                  <a:lnTo>
                    <a:pt x="1818" y="651130"/>
                  </a:lnTo>
                  <a:lnTo>
                    <a:pt x="0" y="603960"/>
                  </a:lnTo>
                  <a:lnTo>
                    <a:pt x="1818" y="556791"/>
                  </a:lnTo>
                  <a:lnTo>
                    <a:pt x="7184" y="510609"/>
                  </a:lnTo>
                  <a:lnTo>
                    <a:pt x="15962" y="465549"/>
                  </a:lnTo>
                  <a:lnTo>
                    <a:pt x="28018" y="421747"/>
                  </a:lnTo>
                  <a:lnTo>
                    <a:pt x="43218" y="379337"/>
                  </a:lnTo>
                  <a:lnTo>
                    <a:pt x="61425" y="338453"/>
                  </a:lnTo>
                  <a:lnTo>
                    <a:pt x="82507" y="299231"/>
                  </a:lnTo>
                  <a:lnTo>
                    <a:pt x="106328" y="261805"/>
                  </a:lnTo>
                  <a:lnTo>
                    <a:pt x="132752" y="226309"/>
                  </a:lnTo>
                  <a:lnTo>
                    <a:pt x="161647" y="192879"/>
                  </a:lnTo>
                  <a:lnTo>
                    <a:pt x="192876" y="161650"/>
                  </a:lnTo>
                  <a:lnTo>
                    <a:pt x="226306" y="132755"/>
                  </a:lnTo>
                  <a:lnTo>
                    <a:pt x="261801" y="106329"/>
                  </a:lnTo>
                  <a:lnTo>
                    <a:pt x="299227" y="82509"/>
                  </a:lnTo>
                  <a:lnTo>
                    <a:pt x="338449" y="61427"/>
                  </a:lnTo>
                  <a:lnTo>
                    <a:pt x="379333" y="43219"/>
                  </a:lnTo>
                  <a:lnTo>
                    <a:pt x="421743" y="28019"/>
                  </a:lnTo>
                  <a:lnTo>
                    <a:pt x="465545" y="15963"/>
                  </a:lnTo>
                  <a:lnTo>
                    <a:pt x="510605" y="7184"/>
                  </a:lnTo>
                  <a:lnTo>
                    <a:pt x="556787" y="1818"/>
                  </a:lnTo>
                  <a:lnTo>
                    <a:pt x="603957" y="0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BC9AFF65-6B95-C9B5-CFBA-8A4AB5F843F0}"/>
                </a:ext>
              </a:extLst>
            </p:cNvPr>
            <p:cNvSpPr/>
            <p:nvPr/>
          </p:nvSpPr>
          <p:spPr>
            <a:xfrm>
              <a:off x="17320044" y="667935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4" h="969645">
                  <a:moveTo>
                    <a:pt x="484538" y="0"/>
                  </a:moveTo>
                  <a:lnTo>
                    <a:pt x="437901" y="2219"/>
                  </a:lnTo>
                  <a:lnTo>
                    <a:pt x="392513" y="8743"/>
                  </a:lnTo>
                  <a:lnTo>
                    <a:pt x="348577" y="19367"/>
                  </a:lnTo>
                  <a:lnTo>
                    <a:pt x="306296" y="33887"/>
                  </a:lnTo>
                  <a:lnTo>
                    <a:pt x="265875" y="52100"/>
                  </a:lnTo>
                  <a:lnTo>
                    <a:pt x="227517" y="73802"/>
                  </a:lnTo>
                  <a:lnTo>
                    <a:pt x="191426" y="98789"/>
                  </a:lnTo>
                  <a:lnTo>
                    <a:pt x="157805" y="126858"/>
                  </a:lnTo>
                  <a:lnTo>
                    <a:pt x="126858" y="157805"/>
                  </a:lnTo>
                  <a:lnTo>
                    <a:pt x="98789" y="191426"/>
                  </a:lnTo>
                  <a:lnTo>
                    <a:pt x="73802" y="227518"/>
                  </a:lnTo>
                  <a:lnTo>
                    <a:pt x="52100" y="265876"/>
                  </a:lnTo>
                  <a:lnTo>
                    <a:pt x="33887" y="306297"/>
                  </a:lnTo>
                  <a:lnTo>
                    <a:pt x="19367" y="348578"/>
                  </a:lnTo>
                  <a:lnTo>
                    <a:pt x="8743" y="392515"/>
                  </a:lnTo>
                  <a:lnTo>
                    <a:pt x="2219" y="437903"/>
                  </a:lnTo>
                  <a:lnTo>
                    <a:pt x="0" y="484540"/>
                  </a:lnTo>
                  <a:lnTo>
                    <a:pt x="2219" y="531176"/>
                  </a:lnTo>
                  <a:lnTo>
                    <a:pt x="8743" y="576565"/>
                  </a:lnTo>
                  <a:lnTo>
                    <a:pt x="19367" y="620501"/>
                  </a:lnTo>
                  <a:lnTo>
                    <a:pt x="33887" y="662782"/>
                  </a:lnTo>
                  <a:lnTo>
                    <a:pt x="52100" y="703203"/>
                  </a:lnTo>
                  <a:lnTo>
                    <a:pt x="73802" y="741562"/>
                  </a:lnTo>
                  <a:lnTo>
                    <a:pt x="98789" y="777653"/>
                  </a:lnTo>
                  <a:lnTo>
                    <a:pt x="126858" y="811274"/>
                  </a:lnTo>
                  <a:lnTo>
                    <a:pt x="157805" y="842221"/>
                  </a:lnTo>
                  <a:lnTo>
                    <a:pt x="191426" y="870290"/>
                  </a:lnTo>
                  <a:lnTo>
                    <a:pt x="227517" y="895277"/>
                  </a:lnTo>
                  <a:lnTo>
                    <a:pt x="265875" y="916979"/>
                  </a:lnTo>
                  <a:lnTo>
                    <a:pt x="306296" y="935192"/>
                  </a:lnTo>
                  <a:lnTo>
                    <a:pt x="348577" y="949713"/>
                  </a:lnTo>
                  <a:lnTo>
                    <a:pt x="392513" y="960336"/>
                  </a:lnTo>
                  <a:lnTo>
                    <a:pt x="437901" y="966860"/>
                  </a:lnTo>
                  <a:lnTo>
                    <a:pt x="484538" y="969080"/>
                  </a:lnTo>
                  <a:lnTo>
                    <a:pt x="531174" y="966860"/>
                  </a:lnTo>
                  <a:lnTo>
                    <a:pt x="576561" y="960336"/>
                  </a:lnTo>
                  <a:lnTo>
                    <a:pt x="620497" y="949713"/>
                  </a:lnTo>
                  <a:lnTo>
                    <a:pt x="662778" y="935192"/>
                  </a:lnTo>
                  <a:lnTo>
                    <a:pt x="703199" y="916979"/>
                  </a:lnTo>
                  <a:lnTo>
                    <a:pt x="741557" y="895277"/>
                  </a:lnTo>
                  <a:lnTo>
                    <a:pt x="777648" y="870290"/>
                  </a:lnTo>
                  <a:lnTo>
                    <a:pt x="811269" y="842221"/>
                  </a:lnTo>
                  <a:lnTo>
                    <a:pt x="842215" y="811274"/>
                  </a:lnTo>
                  <a:lnTo>
                    <a:pt x="870284" y="777653"/>
                  </a:lnTo>
                  <a:lnTo>
                    <a:pt x="895271" y="741562"/>
                  </a:lnTo>
                  <a:lnTo>
                    <a:pt x="916973" y="703203"/>
                  </a:lnTo>
                  <a:lnTo>
                    <a:pt x="935186" y="662782"/>
                  </a:lnTo>
                  <a:lnTo>
                    <a:pt x="949706" y="620501"/>
                  </a:lnTo>
                  <a:lnTo>
                    <a:pt x="960330" y="576565"/>
                  </a:lnTo>
                  <a:lnTo>
                    <a:pt x="966854" y="531176"/>
                  </a:lnTo>
                  <a:lnTo>
                    <a:pt x="969074" y="484540"/>
                  </a:lnTo>
                  <a:lnTo>
                    <a:pt x="966854" y="437903"/>
                  </a:lnTo>
                  <a:lnTo>
                    <a:pt x="960330" y="392515"/>
                  </a:lnTo>
                  <a:lnTo>
                    <a:pt x="949706" y="348578"/>
                  </a:lnTo>
                  <a:lnTo>
                    <a:pt x="935186" y="306297"/>
                  </a:lnTo>
                  <a:lnTo>
                    <a:pt x="916973" y="265876"/>
                  </a:lnTo>
                  <a:lnTo>
                    <a:pt x="895271" y="227518"/>
                  </a:lnTo>
                  <a:lnTo>
                    <a:pt x="870284" y="191426"/>
                  </a:lnTo>
                  <a:lnTo>
                    <a:pt x="842215" y="157805"/>
                  </a:lnTo>
                  <a:lnTo>
                    <a:pt x="811269" y="126858"/>
                  </a:lnTo>
                  <a:lnTo>
                    <a:pt x="777648" y="98789"/>
                  </a:lnTo>
                  <a:lnTo>
                    <a:pt x="741557" y="73802"/>
                  </a:lnTo>
                  <a:lnTo>
                    <a:pt x="703199" y="52100"/>
                  </a:lnTo>
                  <a:lnTo>
                    <a:pt x="662778" y="33887"/>
                  </a:lnTo>
                  <a:lnTo>
                    <a:pt x="620497" y="19367"/>
                  </a:lnTo>
                  <a:lnTo>
                    <a:pt x="576561" y="8743"/>
                  </a:lnTo>
                  <a:lnTo>
                    <a:pt x="531174" y="2219"/>
                  </a:lnTo>
                  <a:lnTo>
                    <a:pt x="48453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2D7D8A4C-FBDA-2A13-0019-CC053B40C02F}"/>
                </a:ext>
              </a:extLst>
            </p:cNvPr>
            <p:cNvSpPr/>
            <p:nvPr/>
          </p:nvSpPr>
          <p:spPr>
            <a:xfrm>
              <a:off x="17320044" y="667935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4" h="969645">
                  <a:moveTo>
                    <a:pt x="484538" y="0"/>
                  </a:moveTo>
                  <a:lnTo>
                    <a:pt x="531174" y="2219"/>
                  </a:lnTo>
                  <a:lnTo>
                    <a:pt x="576561" y="8743"/>
                  </a:lnTo>
                  <a:lnTo>
                    <a:pt x="620497" y="19367"/>
                  </a:lnTo>
                  <a:lnTo>
                    <a:pt x="662778" y="33887"/>
                  </a:lnTo>
                  <a:lnTo>
                    <a:pt x="703199" y="52100"/>
                  </a:lnTo>
                  <a:lnTo>
                    <a:pt x="741557" y="73802"/>
                  </a:lnTo>
                  <a:lnTo>
                    <a:pt x="777648" y="98789"/>
                  </a:lnTo>
                  <a:lnTo>
                    <a:pt x="811269" y="126858"/>
                  </a:lnTo>
                  <a:lnTo>
                    <a:pt x="842215" y="157805"/>
                  </a:lnTo>
                  <a:lnTo>
                    <a:pt x="870284" y="191426"/>
                  </a:lnTo>
                  <a:lnTo>
                    <a:pt x="895271" y="227518"/>
                  </a:lnTo>
                  <a:lnTo>
                    <a:pt x="916973" y="265876"/>
                  </a:lnTo>
                  <a:lnTo>
                    <a:pt x="935186" y="306297"/>
                  </a:lnTo>
                  <a:lnTo>
                    <a:pt x="949706" y="348578"/>
                  </a:lnTo>
                  <a:lnTo>
                    <a:pt x="960330" y="392515"/>
                  </a:lnTo>
                  <a:lnTo>
                    <a:pt x="966854" y="437903"/>
                  </a:lnTo>
                  <a:lnTo>
                    <a:pt x="969074" y="484540"/>
                  </a:lnTo>
                  <a:lnTo>
                    <a:pt x="966854" y="531176"/>
                  </a:lnTo>
                  <a:lnTo>
                    <a:pt x="960330" y="576565"/>
                  </a:lnTo>
                  <a:lnTo>
                    <a:pt x="949706" y="620501"/>
                  </a:lnTo>
                  <a:lnTo>
                    <a:pt x="935186" y="662782"/>
                  </a:lnTo>
                  <a:lnTo>
                    <a:pt x="916973" y="703203"/>
                  </a:lnTo>
                  <a:lnTo>
                    <a:pt x="895271" y="741562"/>
                  </a:lnTo>
                  <a:lnTo>
                    <a:pt x="870284" y="777653"/>
                  </a:lnTo>
                  <a:lnTo>
                    <a:pt x="842215" y="811274"/>
                  </a:lnTo>
                  <a:lnTo>
                    <a:pt x="811269" y="842221"/>
                  </a:lnTo>
                  <a:lnTo>
                    <a:pt x="777648" y="870290"/>
                  </a:lnTo>
                  <a:lnTo>
                    <a:pt x="741557" y="895277"/>
                  </a:lnTo>
                  <a:lnTo>
                    <a:pt x="703199" y="916979"/>
                  </a:lnTo>
                  <a:lnTo>
                    <a:pt x="662778" y="935192"/>
                  </a:lnTo>
                  <a:lnTo>
                    <a:pt x="620497" y="949713"/>
                  </a:lnTo>
                  <a:lnTo>
                    <a:pt x="576561" y="960336"/>
                  </a:lnTo>
                  <a:lnTo>
                    <a:pt x="531174" y="966860"/>
                  </a:lnTo>
                  <a:lnTo>
                    <a:pt x="484538" y="969080"/>
                  </a:lnTo>
                  <a:lnTo>
                    <a:pt x="437901" y="966860"/>
                  </a:lnTo>
                  <a:lnTo>
                    <a:pt x="392513" y="960336"/>
                  </a:lnTo>
                  <a:lnTo>
                    <a:pt x="348577" y="949713"/>
                  </a:lnTo>
                  <a:lnTo>
                    <a:pt x="306296" y="935192"/>
                  </a:lnTo>
                  <a:lnTo>
                    <a:pt x="265875" y="916979"/>
                  </a:lnTo>
                  <a:lnTo>
                    <a:pt x="227517" y="895277"/>
                  </a:lnTo>
                  <a:lnTo>
                    <a:pt x="191426" y="870290"/>
                  </a:lnTo>
                  <a:lnTo>
                    <a:pt x="157805" y="842221"/>
                  </a:lnTo>
                  <a:lnTo>
                    <a:pt x="126858" y="811274"/>
                  </a:lnTo>
                  <a:lnTo>
                    <a:pt x="98789" y="777653"/>
                  </a:lnTo>
                  <a:lnTo>
                    <a:pt x="73802" y="741562"/>
                  </a:lnTo>
                  <a:lnTo>
                    <a:pt x="52100" y="703203"/>
                  </a:lnTo>
                  <a:lnTo>
                    <a:pt x="33887" y="662782"/>
                  </a:lnTo>
                  <a:lnTo>
                    <a:pt x="19367" y="620501"/>
                  </a:lnTo>
                  <a:lnTo>
                    <a:pt x="8743" y="576565"/>
                  </a:lnTo>
                  <a:lnTo>
                    <a:pt x="2219" y="531176"/>
                  </a:lnTo>
                  <a:lnTo>
                    <a:pt x="0" y="484540"/>
                  </a:lnTo>
                  <a:lnTo>
                    <a:pt x="2219" y="437903"/>
                  </a:lnTo>
                  <a:lnTo>
                    <a:pt x="8743" y="392515"/>
                  </a:lnTo>
                  <a:lnTo>
                    <a:pt x="19367" y="348578"/>
                  </a:lnTo>
                  <a:lnTo>
                    <a:pt x="33887" y="306297"/>
                  </a:lnTo>
                  <a:lnTo>
                    <a:pt x="52100" y="265876"/>
                  </a:lnTo>
                  <a:lnTo>
                    <a:pt x="73802" y="227518"/>
                  </a:lnTo>
                  <a:lnTo>
                    <a:pt x="98789" y="191426"/>
                  </a:lnTo>
                  <a:lnTo>
                    <a:pt x="126858" y="157805"/>
                  </a:lnTo>
                  <a:lnTo>
                    <a:pt x="157805" y="126858"/>
                  </a:lnTo>
                  <a:lnTo>
                    <a:pt x="191426" y="98789"/>
                  </a:lnTo>
                  <a:lnTo>
                    <a:pt x="227517" y="73802"/>
                  </a:lnTo>
                  <a:lnTo>
                    <a:pt x="265875" y="52100"/>
                  </a:lnTo>
                  <a:lnTo>
                    <a:pt x="306296" y="33887"/>
                  </a:lnTo>
                  <a:lnTo>
                    <a:pt x="348577" y="19367"/>
                  </a:lnTo>
                  <a:lnTo>
                    <a:pt x="392513" y="8743"/>
                  </a:lnTo>
                  <a:lnTo>
                    <a:pt x="437901" y="2219"/>
                  </a:lnTo>
                  <a:lnTo>
                    <a:pt x="484538" y="0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61CD324A-DDC8-C643-F529-5114A28B7F7A}"/>
                </a:ext>
              </a:extLst>
            </p:cNvPr>
            <p:cNvSpPr/>
            <p:nvPr/>
          </p:nvSpPr>
          <p:spPr>
            <a:xfrm>
              <a:off x="17597998" y="6906153"/>
              <a:ext cx="413384" cy="515620"/>
            </a:xfrm>
            <a:custGeom>
              <a:avLst/>
              <a:gdLst/>
              <a:ahLst/>
              <a:cxnLst/>
              <a:rect l="l" t="t" r="r" b="b"/>
              <a:pathLst>
                <a:path w="413384" h="515620">
                  <a:moveTo>
                    <a:pt x="413170" y="0"/>
                  </a:moveTo>
                  <a:lnTo>
                    <a:pt x="0" y="73"/>
                  </a:lnTo>
                  <a:lnTo>
                    <a:pt x="100745" y="257740"/>
                  </a:lnTo>
                  <a:lnTo>
                    <a:pt x="0" y="515408"/>
                  </a:lnTo>
                  <a:lnTo>
                    <a:pt x="413170" y="515481"/>
                  </a:lnTo>
                  <a:lnTo>
                    <a:pt x="312545" y="257678"/>
                  </a:lnTo>
                  <a:lnTo>
                    <a:pt x="413170" y="0"/>
                  </a:lnTo>
                  <a:close/>
                </a:path>
              </a:pathLst>
            </a:custGeom>
            <a:solidFill>
              <a:srgbClr val="ED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3F56F1C9-0E71-504E-F92D-07409A2A1F03}"/>
                </a:ext>
              </a:extLst>
            </p:cNvPr>
            <p:cNvSpPr/>
            <p:nvPr/>
          </p:nvSpPr>
          <p:spPr>
            <a:xfrm>
              <a:off x="17597998" y="6906153"/>
              <a:ext cx="413384" cy="515620"/>
            </a:xfrm>
            <a:custGeom>
              <a:avLst/>
              <a:gdLst/>
              <a:ahLst/>
              <a:cxnLst/>
              <a:rect l="l" t="t" r="r" b="b"/>
              <a:pathLst>
                <a:path w="413384" h="515620">
                  <a:moveTo>
                    <a:pt x="312545" y="257678"/>
                  </a:moveTo>
                  <a:lnTo>
                    <a:pt x="413170" y="0"/>
                  </a:lnTo>
                  <a:lnTo>
                    <a:pt x="0" y="73"/>
                  </a:lnTo>
                  <a:lnTo>
                    <a:pt x="100745" y="257740"/>
                  </a:lnTo>
                  <a:lnTo>
                    <a:pt x="0" y="515408"/>
                  </a:lnTo>
                  <a:lnTo>
                    <a:pt x="413170" y="515481"/>
                  </a:lnTo>
                  <a:lnTo>
                    <a:pt x="312545" y="257803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Fumetto: ovale 32">
            <a:extLst>
              <a:ext uri="{FF2B5EF4-FFF2-40B4-BE49-F238E27FC236}">
                <a16:creationId xmlns:a16="http://schemas.microsoft.com/office/drawing/2014/main" id="{9FEB0836-E548-0686-5973-76E741195B87}"/>
              </a:ext>
            </a:extLst>
          </p:cNvPr>
          <p:cNvSpPr/>
          <p:nvPr/>
        </p:nvSpPr>
        <p:spPr>
          <a:xfrm>
            <a:off x="4307874" y="169972"/>
            <a:ext cx="3610576" cy="1828800"/>
          </a:xfrm>
          <a:prstGeom prst="wedgeEllipseCallout">
            <a:avLst/>
          </a:prstGeom>
          <a:noFill/>
          <a:ln w="57150">
            <a:solidFill>
              <a:srgbClr val="B30F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66C079C-4984-5CD6-1B9D-3716ED24C116}"/>
              </a:ext>
            </a:extLst>
          </p:cNvPr>
          <p:cNvSpPr txBox="1"/>
          <p:nvPr/>
        </p:nvSpPr>
        <p:spPr>
          <a:xfrm>
            <a:off x="4854594" y="34570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 sono Alice, ecco la mia chiave pubblica!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5AF22D8-EB8F-B336-08D2-B093AE897C47}"/>
              </a:ext>
            </a:extLst>
          </p:cNvPr>
          <p:cNvCxnSpPr/>
          <p:nvPr/>
        </p:nvCxnSpPr>
        <p:spPr>
          <a:xfrm>
            <a:off x="4718050" y="5320029"/>
            <a:ext cx="4191000" cy="0"/>
          </a:xfrm>
          <a:prstGeom prst="line">
            <a:avLst/>
          </a:prstGeom>
          <a:ln w="50800">
            <a:solidFill>
              <a:srgbClr val="B3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FABAA5E2-D5D2-8156-56A8-B7B522131DA4}"/>
              </a:ext>
            </a:extLst>
          </p:cNvPr>
          <p:cNvCxnSpPr>
            <a:cxnSpLocks/>
          </p:cNvCxnSpPr>
          <p:nvPr/>
        </p:nvCxnSpPr>
        <p:spPr>
          <a:xfrm flipV="1">
            <a:off x="7156450" y="5320029"/>
            <a:ext cx="1905000" cy="2773046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8F50D9D-B792-39F2-DCFB-F6635D4516F2}"/>
              </a:ext>
            </a:extLst>
          </p:cNvPr>
          <p:cNvCxnSpPr/>
          <p:nvPr/>
        </p:nvCxnSpPr>
        <p:spPr>
          <a:xfrm>
            <a:off x="9061450" y="5320029"/>
            <a:ext cx="4495800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umetto: ovale 41">
            <a:extLst>
              <a:ext uri="{FF2B5EF4-FFF2-40B4-BE49-F238E27FC236}">
                <a16:creationId xmlns:a16="http://schemas.microsoft.com/office/drawing/2014/main" id="{270EFD86-7B51-92BF-2648-7F7ACC919697}"/>
              </a:ext>
            </a:extLst>
          </p:cNvPr>
          <p:cNvSpPr/>
          <p:nvPr/>
        </p:nvSpPr>
        <p:spPr>
          <a:xfrm>
            <a:off x="8295699" y="7341050"/>
            <a:ext cx="3610576" cy="1828800"/>
          </a:xfrm>
          <a:prstGeom prst="wedgeEllipseCallou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3D93E28-574F-956A-5D82-0DAD7F0CFDB9}"/>
              </a:ext>
            </a:extLst>
          </p:cNvPr>
          <p:cNvSpPr txBox="1"/>
          <p:nvPr/>
        </p:nvSpPr>
        <p:spPr>
          <a:xfrm>
            <a:off x="8981499" y="794656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 sono Alice!</a:t>
            </a:r>
          </a:p>
        </p:txBody>
      </p:sp>
      <p:grpSp>
        <p:nvGrpSpPr>
          <p:cNvPr id="44" name="object 12">
            <a:extLst>
              <a:ext uri="{FF2B5EF4-FFF2-40B4-BE49-F238E27FC236}">
                <a16:creationId xmlns:a16="http://schemas.microsoft.com/office/drawing/2014/main" id="{A4A2F893-65E8-84F9-BBF6-84236AFAC5BA}"/>
              </a:ext>
            </a:extLst>
          </p:cNvPr>
          <p:cNvGrpSpPr/>
          <p:nvPr/>
        </p:nvGrpSpPr>
        <p:grpSpPr>
          <a:xfrm rot="5400000">
            <a:off x="2228562" y="4836600"/>
            <a:ext cx="1921509" cy="1010098"/>
            <a:chOff x="4529243" y="4215016"/>
            <a:chExt cx="3206166" cy="1705487"/>
          </a:xfrm>
        </p:grpSpPr>
        <p:pic>
          <p:nvPicPr>
            <p:cNvPr id="45" name="object 13">
              <a:extLst>
                <a:ext uri="{FF2B5EF4-FFF2-40B4-BE49-F238E27FC236}">
                  <a16:creationId xmlns:a16="http://schemas.microsoft.com/office/drawing/2014/main" id="{EB4BB462-D3D1-4FA1-523E-E9A077ADF4C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9243" y="4215016"/>
              <a:ext cx="3206166" cy="1705487"/>
            </a:xfrm>
            <a:prstGeom prst="rect">
              <a:avLst/>
            </a:prstGeom>
          </p:spPr>
        </p:pic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9D3A57DD-6A87-7483-2FB7-4622D95FF3E6}"/>
                </a:ext>
              </a:extLst>
            </p:cNvPr>
            <p:cNvSpPr/>
            <p:nvPr/>
          </p:nvSpPr>
          <p:spPr>
            <a:xfrm>
              <a:off x="4778021" y="4463804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4" h="1208404">
                  <a:moveTo>
                    <a:pt x="0" y="603957"/>
                  </a:moveTo>
                  <a:lnTo>
                    <a:pt x="1818" y="556787"/>
                  </a:lnTo>
                  <a:lnTo>
                    <a:pt x="7184" y="510605"/>
                  </a:lnTo>
                  <a:lnTo>
                    <a:pt x="15963" y="465545"/>
                  </a:lnTo>
                  <a:lnTo>
                    <a:pt x="28019" y="421743"/>
                  </a:lnTo>
                  <a:lnTo>
                    <a:pt x="43219" y="379333"/>
                  </a:lnTo>
                  <a:lnTo>
                    <a:pt x="61427" y="338449"/>
                  </a:lnTo>
                  <a:lnTo>
                    <a:pt x="82509" y="299227"/>
                  </a:lnTo>
                  <a:lnTo>
                    <a:pt x="106329" y="261801"/>
                  </a:lnTo>
                  <a:lnTo>
                    <a:pt x="132755" y="226306"/>
                  </a:lnTo>
                  <a:lnTo>
                    <a:pt x="161650" y="192876"/>
                  </a:lnTo>
                  <a:lnTo>
                    <a:pt x="192879" y="161647"/>
                  </a:lnTo>
                  <a:lnTo>
                    <a:pt x="226309" y="132752"/>
                  </a:lnTo>
                  <a:lnTo>
                    <a:pt x="261805" y="106328"/>
                  </a:lnTo>
                  <a:lnTo>
                    <a:pt x="299231" y="82507"/>
                  </a:lnTo>
                  <a:lnTo>
                    <a:pt x="338453" y="61425"/>
                  </a:lnTo>
                  <a:lnTo>
                    <a:pt x="379337" y="43218"/>
                  </a:lnTo>
                  <a:lnTo>
                    <a:pt x="421747" y="28018"/>
                  </a:lnTo>
                  <a:lnTo>
                    <a:pt x="465549" y="15962"/>
                  </a:lnTo>
                  <a:lnTo>
                    <a:pt x="510609" y="7184"/>
                  </a:lnTo>
                  <a:lnTo>
                    <a:pt x="556791" y="1818"/>
                  </a:lnTo>
                  <a:lnTo>
                    <a:pt x="603960" y="0"/>
                  </a:lnTo>
                  <a:lnTo>
                    <a:pt x="651130" y="1818"/>
                  </a:lnTo>
                  <a:lnTo>
                    <a:pt x="697312" y="7184"/>
                  </a:lnTo>
                  <a:lnTo>
                    <a:pt x="742371" y="15962"/>
                  </a:lnTo>
                  <a:lnTo>
                    <a:pt x="786173" y="28018"/>
                  </a:lnTo>
                  <a:lnTo>
                    <a:pt x="828583" y="43218"/>
                  </a:lnTo>
                  <a:lnTo>
                    <a:pt x="869467" y="61425"/>
                  </a:lnTo>
                  <a:lnTo>
                    <a:pt x="908689" y="82507"/>
                  </a:lnTo>
                  <a:lnTo>
                    <a:pt x="946116" y="106328"/>
                  </a:lnTo>
                  <a:lnTo>
                    <a:pt x="981611" y="132752"/>
                  </a:lnTo>
                  <a:lnTo>
                    <a:pt x="1015041" y="161647"/>
                  </a:lnTo>
                  <a:lnTo>
                    <a:pt x="1046271" y="192876"/>
                  </a:lnTo>
                  <a:lnTo>
                    <a:pt x="1075166" y="226306"/>
                  </a:lnTo>
                  <a:lnTo>
                    <a:pt x="1101591" y="261801"/>
                  </a:lnTo>
                  <a:lnTo>
                    <a:pt x="1125412" y="299227"/>
                  </a:lnTo>
                  <a:lnTo>
                    <a:pt x="1146494" y="338449"/>
                  </a:lnTo>
                  <a:lnTo>
                    <a:pt x="1164702" y="379333"/>
                  </a:lnTo>
                  <a:lnTo>
                    <a:pt x="1179901" y="421743"/>
                  </a:lnTo>
                  <a:lnTo>
                    <a:pt x="1191958" y="465545"/>
                  </a:lnTo>
                  <a:lnTo>
                    <a:pt x="1200736" y="510605"/>
                  </a:lnTo>
                  <a:lnTo>
                    <a:pt x="1206102" y="556787"/>
                  </a:lnTo>
                  <a:lnTo>
                    <a:pt x="1207921" y="603957"/>
                  </a:lnTo>
                  <a:lnTo>
                    <a:pt x="1206102" y="651127"/>
                  </a:lnTo>
                  <a:lnTo>
                    <a:pt x="1200736" y="697309"/>
                  </a:lnTo>
                  <a:lnTo>
                    <a:pt x="1191958" y="742369"/>
                  </a:lnTo>
                  <a:lnTo>
                    <a:pt x="1179901" y="786171"/>
                  </a:lnTo>
                  <a:lnTo>
                    <a:pt x="1164702" y="828581"/>
                  </a:lnTo>
                  <a:lnTo>
                    <a:pt x="1146494" y="869464"/>
                  </a:lnTo>
                  <a:lnTo>
                    <a:pt x="1125412" y="908686"/>
                  </a:lnTo>
                  <a:lnTo>
                    <a:pt x="1101591" y="946112"/>
                  </a:lnTo>
                  <a:lnTo>
                    <a:pt x="1075166" y="981607"/>
                  </a:lnTo>
                  <a:lnTo>
                    <a:pt x="1046271" y="1015037"/>
                  </a:lnTo>
                  <a:lnTo>
                    <a:pt x="1015041" y="1046266"/>
                  </a:lnTo>
                  <a:lnTo>
                    <a:pt x="981611" y="1075160"/>
                  </a:lnTo>
                  <a:lnTo>
                    <a:pt x="946116" y="1101585"/>
                  </a:lnTo>
                  <a:lnTo>
                    <a:pt x="908689" y="1125405"/>
                  </a:lnTo>
                  <a:lnTo>
                    <a:pt x="869467" y="1146486"/>
                  </a:lnTo>
                  <a:lnTo>
                    <a:pt x="828583" y="1164694"/>
                  </a:lnTo>
                  <a:lnTo>
                    <a:pt x="786173" y="1179893"/>
                  </a:lnTo>
                  <a:lnTo>
                    <a:pt x="742371" y="1191949"/>
                  </a:lnTo>
                  <a:lnTo>
                    <a:pt x="697312" y="1200727"/>
                  </a:lnTo>
                  <a:lnTo>
                    <a:pt x="651130" y="1206093"/>
                  </a:lnTo>
                  <a:lnTo>
                    <a:pt x="603960" y="1207911"/>
                  </a:lnTo>
                  <a:lnTo>
                    <a:pt x="556791" y="1206093"/>
                  </a:lnTo>
                  <a:lnTo>
                    <a:pt x="510609" y="1200727"/>
                  </a:lnTo>
                  <a:lnTo>
                    <a:pt x="465549" y="1191949"/>
                  </a:lnTo>
                  <a:lnTo>
                    <a:pt x="421747" y="1179893"/>
                  </a:lnTo>
                  <a:lnTo>
                    <a:pt x="379337" y="1164694"/>
                  </a:lnTo>
                  <a:lnTo>
                    <a:pt x="338453" y="1146486"/>
                  </a:lnTo>
                  <a:lnTo>
                    <a:pt x="299231" y="1125405"/>
                  </a:lnTo>
                  <a:lnTo>
                    <a:pt x="261805" y="1101585"/>
                  </a:lnTo>
                  <a:lnTo>
                    <a:pt x="226309" y="1075160"/>
                  </a:lnTo>
                  <a:lnTo>
                    <a:pt x="192879" y="1046266"/>
                  </a:lnTo>
                  <a:lnTo>
                    <a:pt x="161650" y="1015037"/>
                  </a:lnTo>
                  <a:lnTo>
                    <a:pt x="132755" y="981607"/>
                  </a:lnTo>
                  <a:lnTo>
                    <a:pt x="106329" y="946112"/>
                  </a:lnTo>
                  <a:lnTo>
                    <a:pt x="82509" y="908686"/>
                  </a:lnTo>
                  <a:lnTo>
                    <a:pt x="61427" y="869464"/>
                  </a:lnTo>
                  <a:lnTo>
                    <a:pt x="43219" y="828581"/>
                  </a:lnTo>
                  <a:lnTo>
                    <a:pt x="28019" y="786171"/>
                  </a:lnTo>
                  <a:lnTo>
                    <a:pt x="15963" y="742369"/>
                  </a:lnTo>
                  <a:lnTo>
                    <a:pt x="7184" y="697309"/>
                  </a:lnTo>
                  <a:lnTo>
                    <a:pt x="1818" y="651127"/>
                  </a:lnTo>
                  <a:lnTo>
                    <a:pt x="0" y="603957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AF8E0833-298E-017C-6EF7-941B456A5382}"/>
                </a:ext>
              </a:extLst>
            </p:cNvPr>
            <p:cNvSpPr/>
            <p:nvPr/>
          </p:nvSpPr>
          <p:spPr>
            <a:xfrm>
              <a:off x="4778021" y="4463804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4" h="1208404">
                  <a:moveTo>
                    <a:pt x="0" y="603957"/>
                  </a:moveTo>
                  <a:lnTo>
                    <a:pt x="1818" y="651127"/>
                  </a:lnTo>
                  <a:lnTo>
                    <a:pt x="7184" y="697309"/>
                  </a:lnTo>
                  <a:lnTo>
                    <a:pt x="15963" y="742369"/>
                  </a:lnTo>
                  <a:lnTo>
                    <a:pt x="28019" y="786171"/>
                  </a:lnTo>
                  <a:lnTo>
                    <a:pt x="43219" y="828581"/>
                  </a:lnTo>
                  <a:lnTo>
                    <a:pt x="61427" y="869464"/>
                  </a:lnTo>
                  <a:lnTo>
                    <a:pt x="82509" y="908686"/>
                  </a:lnTo>
                  <a:lnTo>
                    <a:pt x="106329" y="946112"/>
                  </a:lnTo>
                  <a:lnTo>
                    <a:pt x="132755" y="981607"/>
                  </a:lnTo>
                  <a:lnTo>
                    <a:pt x="161650" y="1015037"/>
                  </a:lnTo>
                  <a:lnTo>
                    <a:pt x="192879" y="1046266"/>
                  </a:lnTo>
                  <a:lnTo>
                    <a:pt x="226309" y="1075160"/>
                  </a:lnTo>
                  <a:lnTo>
                    <a:pt x="261805" y="1101585"/>
                  </a:lnTo>
                  <a:lnTo>
                    <a:pt x="299231" y="1125405"/>
                  </a:lnTo>
                  <a:lnTo>
                    <a:pt x="338453" y="1146486"/>
                  </a:lnTo>
                  <a:lnTo>
                    <a:pt x="379337" y="1164694"/>
                  </a:lnTo>
                  <a:lnTo>
                    <a:pt x="421747" y="1179893"/>
                  </a:lnTo>
                  <a:lnTo>
                    <a:pt x="465549" y="1191949"/>
                  </a:lnTo>
                  <a:lnTo>
                    <a:pt x="510609" y="1200727"/>
                  </a:lnTo>
                  <a:lnTo>
                    <a:pt x="556791" y="1206093"/>
                  </a:lnTo>
                  <a:lnTo>
                    <a:pt x="603960" y="1207911"/>
                  </a:lnTo>
                  <a:lnTo>
                    <a:pt x="651130" y="1206093"/>
                  </a:lnTo>
                  <a:lnTo>
                    <a:pt x="697312" y="1200727"/>
                  </a:lnTo>
                  <a:lnTo>
                    <a:pt x="742371" y="1191949"/>
                  </a:lnTo>
                  <a:lnTo>
                    <a:pt x="786173" y="1179893"/>
                  </a:lnTo>
                  <a:lnTo>
                    <a:pt x="828583" y="1164694"/>
                  </a:lnTo>
                  <a:lnTo>
                    <a:pt x="869467" y="1146486"/>
                  </a:lnTo>
                  <a:lnTo>
                    <a:pt x="908689" y="1125405"/>
                  </a:lnTo>
                  <a:lnTo>
                    <a:pt x="946116" y="1101585"/>
                  </a:lnTo>
                  <a:lnTo>
                    <a:pt x="981611" y="1075160"/>
                  </a:lnTo>
                  <a:lnTo>
                    <a:pt x="1015041" y="1046266"/>
                  </a:lnTo>
                  <a:lnTo>
                    <a:pt x="1046271" y="1015037"/>
                  </a:lnTo>
                  <a:lnTo>
                    <a:pt x="1075166" y="981607"/>
                  </a:lnTo>
                  <a:lnTo>
                    <a:pt x="1101591" y="946112"/>
                  </a:lnTo>
                  <a:lnTo>
                    <a:pt x="1125412" y="908686"/>
                  </a:lnTo>
                  <a:lnTo>
                    <a:pt x="1146494" y="869464"/>
                  </a:lnTo>
                  <a:lnTo>
                    <a:pt x="1164702" y="828581"/>
                  </a:lnTo>
                  <a:lnTo>
                    <a:pt x="1179901" y="786171"/>
                  </a:lnTo>
                  <a:lnTo>
                    <a:pt x="1191958" y="742369"/>
                  </a:lnTo>
                  <a:lnTo>
                    <a:pt x="1200736" y="697309"/>
                  </a:lnTo>
                  <a:lnTo>
                    <a:pt x="1206102" y="651127"/>
                  </a:lnTo>
                  <a:lnTo>
                    <a:pt x="1207921" y="603957"/>
                  </a:lnTo>
                  <a:lnTo>
                    <a:pt x="1206102" y="556787"/>
                  </a:lnTo>
                  <a:lnTo>
                    <a:pt x="1200736" y="510605"/>
                  </a:lnTo>
                  <a:lnTo>
                    <a:pt x="1191958" y="465545"/>
                  </a:lnTo>
                  <a:lnTo>
                    <a:pt x="1179901" y="421743"/>
                  </a:lnTo>
                  <a:lnTo>
                    <a:pt x="1164702" y="379333"/>
                  </a:lnTo>
                  <a:lnTo>
                    <a:pt x="1146494" y="338449"/>
                  </a:lnTo>
                  <a:lnTo>
                    <a:pt x="1125412" y="299227"/>
                  </a:lnTo>
                  <a:lnTo>
                    <a:pt x="1101591" y="261801"/>
                  </a:lnTo>
                  <a:lnTo>
                    <a:pt x="1075166" y="226306"/>
                  </a:lnTo>
                  <a:lnTo>
                    <a:pt x="1046271" y="192876"/>
                  </a:lnTo>
                  <a:lnTo>
                    <a:pt x="1015041" y="161647"/>
                  </a:lnTo>
                  <a:lnTo>
                    <a:pt x="981611" y="132752"/>
                  </a:lnTo>
                  <a:lnTo>
                    <a:pt x="946116" y="106328"/>
                  </a:lnTo>
                  <a:lnTo>
                    <a:pt x="908689" y="82507"/>
                  </a:lnTo>
                  <a:lnTo>
                    <a:pt x="869467" y="61425"/>
                  </a:lnTo>
                  <a:lnTo>
                    <a:pt x="828583" y="43218"/>
                  </a:lnTo>
                  <a:lnTo>
                    <a:pt x="786173" y="28018"/>
                  </a:lnTo>
                  <a:lnTo>
                    <a:pt x="742371" y="15962"/>
                  </a:lnTo>
                  <a:lnTo>
                    <a:pt x="697312" y="7184"/>
                  </a:lnTo>
                  <a:lnTo>
                    <a:pt x="651130" y="1818"/>
                  </a:lnTo>
                  <a:lnTo>
                    <a:pt x="603960" y="0"/>
                  </a:lnTo>
                  <a:lnTo>
                    <a:pt x="556791" y="1818"/>
                  </a:lnTo>
                  <a:lnTo>
                    <a:pt x="510609" y="7184"/>
                  </a:lnTo>
                  <a:lnTo>
                    <a:pt x="465549" y="15962"/>
                  </a:lnTo>
                  <a:lnTo>
                    <a:pt x="421747" y="28018"/>
                  </a:lnTo>
                  <a:lnTo>
                    <a:pt x="379337" y="43218"/>
                  </a:lnTo>
                  <a:lnTo>
                    <a:pt x="338453" y="61425"/>
                  </a:lnTo>
                  <a:lnTo>
                    <a:pt x="299231" y="82507"/>
                  </a:lnTo>
                  <a:lnTo>
                    <a:pt x="261805" y="106328"/>
                  </a:lnTo>
                  <a:lnTo>
                    <a:pt x="226309" y="132752"/>
                  </a:lnTo>
                  <a:lnTo>
                    <a:pt x="192879" y="161647"/>
                  </a:lnTo>
                  <a:lnTo>
                    <a:pt x="161650" y="192876"/>
                  </a:lnTo>
                  <a:lnTo>
                    <a:pt x="132755" y="226306"/>
                  </a:lnTo>
                  <a:lnTo>
                    <a:pt x="106329" y="261801"/>
                  </a:lnTo>
                  <a:lnTo>
                    <a:pt x="82509" y="299227"/>
                  </a:lnTo>
                  <a:lnTo>
                    <a:pt x="61427" y="338449"/>
                  </a:lnTo>
                  <a:lnTo>
                    <a:pt x="43219" y="379333"/>
                  </a:lnTo>
                  <a:lnTo>
                    <a:pt x="28019" y="421743"/>
                  </a:lnTo>
                  <a:lnTo>
                    <a:pt x="15963" y="465545"/>
                  </a:lnTo>
                  <a:lnTo>
                    <a:pt x="7184" y="510605"/>
                  </a:lnTo>
                  <a:lnTo>
                    <a:pt x="1818" y="556787"/>
                  </a:lnTo>
                  <a:lnTo>
                    <a:pt x="0" y="603957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" name="object 16">
              <a:extLst>
                <a:ext uri="{FF2B5EF4-FFF2-40B4-BE49-F238E27FC236}">
                  <a16:creationId xmlns:a16="http://schemas.microsoft.com/office/drawing/2014/main" id="{70696DAB-9680-3491-8EE0-392159C85BAC}"/>
                </a:ext>
              </a:extLst>
            </p:cNvPr>
            <p:cNvSpPr/>
            <p:nvPr/>
          </p:nvSpPr>
          <p:spPr>
            <a:xfrm>
              <a:off x="4897441" y="458322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0" y="484538"/>
                  </a:moveTo>
                  <a:lnTo>
                    <a:pt x="2219" y="437901"/>
                  </a:lnTo>
                  <a:lnTo>
                    <a:pt x="8743" y="392513"/>
                  </a:lnTo>
                  <a:lnTo>
                    <a:pt x="19367" y="348577"/>
                  </a:lnTo>
                  <a:lnTo>
                    <a:pt x="33887" y="306296"/>
                  </a:lnTo>
                  <a:lnTo>
                    <a:pt x="52100" y="265875"/>
                  </a:lnTo>
                  <a:lnTo>
                    <a:pt x="73802" y="227517"/>
                  </a:lnTo>
                  <a:lnTo>
                    <a:pt x="98789" y="191426"/>
                  </a:lnTo>
                  <a:lnTo>
                    <a:pt x="126858" y="157805"/>
                  </a:lnTo>
                  <a:lnTo>
                    <a:pt x="157805" y="126858"/>
                  </a:lnTo>
                  <a:lnTo>
                    <a:pt x="191426" y="98789"/>
                  </a:lnTo>
                  <a:lnTo>
                    <a:pt x="227518" y="73802"/>
                  </a:lnTo>
                  <a:lnTo>
                    <a:pt x="265876" y="52100"/>
                  </a:lnTo>
                  <a:lnTo>
                    <a:pt x="306297" y="33887"/>
                  </a:lnTo>
                  <a:lnTo>
                    <a:pt x="348578" y="19367"/>
                  </a:lnTo>
                  <a:lnTo>
                    <a:pt x="392515" y="8743"/>
                  </a:lnTo>
                  <a:lnTo>
                    <a:pt x="437903" y="2219"/>
                  </a:lnTo>
                  <a:lnTo>
                    <a:pt x="484540" y="0"/>
                  </a:lnTo>
                  <a:lnTo>
                    <a:pt x="531176" y="2219"/>
                  </a:lnTo>
                  <a:lnTo>
                    <a:pt x="576565" y="8743"/>
                  </a:lnTo>
                  <a:lnTo>
                    <a:pt x="620501" y="19367"/>
                  </a:lnTo>
                  <a:lnTo>
                    <a:pt x="662782" y="33887"/>
                  </a:lnTo>
                  <a:lnTo>
                    <a:pt x="703203" y="52100"/>
                  </a:lnTo>
                  <a:lnTo>
                    <a:pt x="741562" y="73802"/>
                  </a:lnTo>
                  <a:lnTo>
                    <a:pt x="777653" y="98789"/>
                  </a:lnTo>
                  <a:lnTo>
                    <a:pt x="811274" y="126858"/>
                  </a:lnTo>
                  <a:lnTo>
                    <a:pt x="842221" y="157805"/>
                  </a:lnTo>
                  <a:lnTo>
                    <a:pt x="870290" y="191426"/>
                  </a:lnTo>
                  <a:lnTo>
                    <a:pt x="895277" y="227517"/>
                  </a:lnTo>
                  <a:lnTo>
                    <a:pt x="916979" y="265875"/>
                  </a:lnTo>
                  <a:lnTo>
                    <a:pt x="935192" y="306296"/>
                  </a:lnTo>
                  <a:lnTo>
                    <a:pt x="949713" y="348577"/>
                  </a:lnTo>
                  <a:lnTo>
                    <a:pt x="960336" y="392513"/>
                  </a:lnTo>
                  <a:lnTo>
                    <a:pt x="966860" y="437901"/>
                  </a:lnTo>
                  <a:lnTo>
                    <a:pt x="969080" y="484538"/>
                  </a:lnTo>
                  <a:lnTo>
                    <a:pt x="966860" y="531173"/>
                  </a:lnTo>
                  <a:lnTo>
                    <a:pt x="960336" y="576561"/>
                  </a:lnTo>
                  <a:lnTo>
                    <a:pt x="949713" y="620496"/>
                  </a:lnTo>
                  <a:lnTo>
                    <a:pt x="935192" y="662776"/>
                  </a:lnTo>
                  <a:lnTo>
                    <a:pt x="916979" y="703197"/>
                  </a:lnTo>
                  <a:lnTo>
                    <a:pt x="895277" y="741555"/>
                  </a:lnTo>
                  <a:lnTo>
                    <a:pt x="870290" y="777646"/>
                  </a:lnTo>
                  <a:lnTo>
                    <a:pt x="842221" y="811267"/>
                  </a:lnTo>
                  <a:lnTo>
                    <a:pt x="811274" y="842213"/>
                  </a:lnTo>
                  <a:lnTo>
                    <a:pt x="777653" y="870282"/>
                  </a:lnTo>
                  <a:lnTo>
                    <a:pt x="741562" y="895269"/>
                  </a:lnTo>
                  <a:lnTo>
                    <a:pt x="703203" y="916971"/>
                  </a:lnTo>
                  <a:lnTo>
                    <a:pt x="662782" y="935184"/>
                  </a:lnTo>
                  <a:lnTo>
                    <a:pt x="620501" y="949704"/>
                  </a:lnTo>
                  <a:lnTo>
                    <a:pt x="576565" y="960328"/>
                  </a:lnTo>
                  <a:lnTo>
                    <a:pt x="531176" y="966852"/>
                  </a:lnTo>
                  <a:lnTo>
                    <a:pt x="484540" y="969072"/>
                  </a:lnTo>
                  <a:lnTo>
                    <a:pt x="437903" y="966852"/>
                  </a:lnTo>
                  <a:lnTo>
                    <a:pt x="392515" y="960328"/>
                  </a:lnTo>
                  <a:lnTo>
                    <a:pt x="348578" y="949704"/>
                  </a:lnTo>
                  <a:lnTo>
                    <a:pt x="306297" y="935184"/>
                  </a:lnTo>
                  <a:lnTo>
                    <a:pt x="265876" y="916971"/>
                  </a:lnTo>
                  <a:lnTo>
                    <a:pt x="227518" y="895269"/>
                  </a:lnTo>
                  <a:lnTo>
                    <a:pt x="191426" y="870282"/>
                  </a:lnTo>
                  <a:lnTo>
                    <a:pt x="157805" y="842213"/>
                  </a:lnTo>
                  <a:lnTo>
                    <a:pt x="126858" y="811267"/>
                  </a:lnTo>
                  <a:lnTo>
                    <a:pt x="98789" y="777646"/>
                  </a:lnTo>
                  <a:lnTo>
                    <a:pt x="73802" y="741555"/>
                  </a:lnTo>
                  <a:lnTo>
                    <a:pt x="52100" y="703197"/>
                  </a:lnTo>
                  <a:lnTo>
                    <a:pt x="33887" y="662776"/>
                  </a:lnTo>
                  <a:lnTo>
                    <a:pt x="19367" y="620496"/>
                  </a:lnTo>
                  <a:lnTo>
                    <a:pt x="8743" y="576561"/>
                  </a:lnTo>
                  <a:lnTo>
                    <a:pt x="2219" y="531173"/>
                  </a:lnTo>
                  <a:lnTo>
                    <a:pt x="0" y="48453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17">
              <a:extLst>
                <a:ext uri="{FF2B5EF4-FFF2-40B4-BE49-F238E27FC236}">
                  <a16:creationId xmlns:a16="http://schemas.microsoft.com/office/drawing/2014/main" id="{C3242605-E166-FF5E-9603-8888B67C6EEE}"/>
                </a:ext>
              </a:extLst>
            </p:cNvPr>
            <p:cNvSpPr/>
            <p:nvPr/>
          </p:nvSpPr>
          <p:spPr>
            <a:xfrm>
              <a:off x="4897441" y="458322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0" y="484538"/>
                  </a:moveTo>
                  <a:lnTo>
                    <a:pt x="2219" y="531173"/>
                  </a:lnTo>
                  <a:lnTo>
                    <a:pt x="8743" y="576561"/>
                  </a:lnTo>
                  <a:lnTo>
                    <a:pt x="19367" y="620496"/>
                  </a:lnTo>
                  <a:lnTo>
                    <a:pt x="33887" y="662776"/>
                  </a:lnTo>
                  <a:lnTo>
                    <a:pt x="52100" y="703197"/>
                  </a:lnTo>
                  <a:lnTo>
                    <a:pt x="73802" y="741555"/>
                  </a:lnTo>
                  <a:lnTo>
                    <a:pt x="98789" y="777646"/>
                  </a:lnTo>
                  <a:lnTo>
                    <a:pt x="126858" y="811267"/>
                  </a:lnTo>
                  <a:lnTo>
                    <a:pt x="157805" y="842213"/>
                  </a:lnTo>
                  <a:lnTo>
                    <a:pt x="191426" y="870282"/>
                  </a:lnTo>
                  <a:lnTo>
                    <a:pt x="227518" y="895269"/>
                  </a:lnTo>
                  <a:lnTo>
                    <a:pt x="265876" y="916971"/>
                  </a:lnTo>
                  <a:lnTo>
                    <a:pt x="306297" y="935184"/>
                  </a:lnTo>
                  <a:lnTo>
                    <a:pt x="348578" y="949704"/>
                  </a:lnTo>
                  <a:lnTo>
                    <a:pt x="392515" y="960328"/>
                  </a:lnTo>
                  <a:lnTo>
                    <a:pt x="437903" y="966852"/>
                  </a:lnTo>
                  <a:lnTo>
                    <a:pt x="484540" y="969072"/>
                  </a:lnTo>
                  <a:lnTo>
                    <a:pt x="531176" y="966852"/>
                  </a:lnTo>
                  <a:lnTo>
                    <a:pt x="576565" y="960328"/>
                  </a:lnTo>
                  <a:lnTo>
                    <a:pt x="620501" y="949704"/>
                  </a:lnTo>
                  <a:lnTo>
                    <a:pt x="662782" y="935184"/>
                  </a:lnTo>
                  <a:lnTo>
                    <a:pt x="703203" y="916971"/>
                  </a:lnTo>
                  <a:lnTo>
                    <a:pt x="741562" y="895269"/>
                  </a:lnTo>
                  <a:lnTo>
                    <a:pt x="777653" y="870282"/>
                  </a:lnTo>
                  <a:lnTo>
                    <a:pt x="811274" y="842213"/>
                  </a:lnTo>
                  <a:lnTo>
                    <a:pt x="842221" y="811267"/>
                  </a:lnTo>
                  <a:lnTo>
                    <a:pt x="870290" y="777646"/>
                  </a:lnTo>
                  <a:lnTo>
                    <a:pt x="895277" y="741555"/>
                  </a:lnTo>
                  <a:lnTo>
                    <a:pt x="916979" y="703197"/>
                  </a:lnTo>
                  <a:lnTo>
                    <a:pt x="935192" y="662776"/>
                  </a:lnTo>
                  <a:lnTo>
                    <a:pt x="949713" y="620496"/>
                  </a:lnTo>
                  <a:lnTo>
                    <a:pt x="960336" y="576561"/>
                  </a:lnTo>
                  <a:lnTo>
                    <a:pt x="966860" y="531173"/>
                  </a:lnTo>
                  <a:lnTo>
                    <a:pt x="969080" y="484538"/>
                  </a:lnTo>
                  <a:lnTo>
                    <a:pt x="966860" y="437901"/>
                  </a:lnTo>
                  <a:lnTo>
                    <a:pt x="960336" y="392513"/>
                  </a:lnTo>
                  <a:lnTo>
                    <a:pt x="949713" y="348577"/>
                  </a:lnTo>
                  <a:lnTo>
                    <a:pt x="935192" y="306296"/>
                  </a:lnTo>
                  <a:lnTo>
                    <a:pt x="916979" y="265875"/>
                  </a:lnTo>
                  <a:lnTo>
                    <a:pt x="895277" y="227517"/>
                  </a:lnTo>
                  <a:lnTo>
                    <a:pt x="870290" y="191426"/>
                  </a:lnTo>
                  <a:lnTo>
                    <a:pt x="842221" y="157805"/>
                  </a:lnTo>
                  <a:lnTo>
                    <a:pt x="811274" y="126858"/>
                  </a:lnTo>
                  <a:lnTo>
                    <a:pt x="777653" y="98789"/>
                  </a:lnTo>
                  <a:lnTo>
                    <a:pt x="741562" y="73802"/>
                  </a:lnTo>
                  <a:lnTo>
                    <a:pt x="703203" y="52100"/>
                  </a:lnTo>
                  <a:lnTo>
                    <a:pt x="662782" y="33887"/>
                  </a:lnTo>
                  <a:lnTo>
                    <a:pt x="620501" y="19367"/>
                  </a:lnTo>
                  <a:lnTo>
                    <a:pt x="576565" y="8743"/>
                  </a:lnTo>
                  <a:lnTo>
                    <a:pt x="531176" y="2219"/>
                  </a:lnTo>
                  <a:lnTo>
                    <a:pt x="484540" y="0"/>
                  </a:lnTo>
                  <a:lnTo>
                    <a:pt x="437903" y="2219"/>
                  </a:lnTo>
                  <a:lnTo>
                    <a:pt x="392515" y="8743"/>
                  </a:lnTo>
                  <a:lnTo>
                    <a:pt x="348578" y="19367"/>
                  </a:lnTo>
                  <a:lnTo>
                    <a:pt x="306297" y="33887"/>
                  </a:lnTo>
                  <a:lnTo>
                    <a:pt x="265876" y="52100"/>
                  </a:lnTo>
                  <a:lnTo>
                    <a:pt x="227518" y="73802"/>
                  </a:lnTo>
                  <a:lnTo>
                    <a:pt x="191426" y="98789"/>
                  </a:lnTo>
                  <a:lnTo>
                    <a:pt x="157805" y="126858"/>
                  </a:lnTo>
                  <a:lnTo>
                    <a:pt x="126858" y="157805"/>
                  </a:lnTo>
                  <a:lnTo>
                    <a:pt x="98789" y="191426"/>
                  </a:lnTo>
                  <a:lnTo>
                    <a:pt x="73802" y="227517"/>
                  </a:lnTo>
                  <a:lnTo>
                    <a:pt x="52100" y="265875"/>
                  </a:lnTo>
                  <a:lnTo>
                    <a:pt x="33887" y="306296"/>
                  </a:lnTo>
                  <a:lnTo>
                    <a:pt x="19367" y="348577"/>
                  </a:lnTo>
                  <a:lnTo>
                    <a:pt x="8743" y="392513"/>
                  </a:lnTo>
                  <a:lnTo>
                    <a:pt x="2219" y="437901"/>
                  </a:lnTo>
                  <a:lnTo>
                    <a:pt x="0" y="484538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" name="object 18">
              <a:extLst>
                <a:ext uri="{FF2B5EF4-FFF2-40B4-BE49-F238E27FC236}">
                  <a16:creationId xmlns:a16="http://schemas.microsoft.com/office/drawing/2014/main" id="{1668BDC3-9EF9-C700-8A95-F2BE1E82B462}"/>
                </a:ext>
              </a:extLst>
            </p:cNvPr>
            <p:cNvSpPr/>
            <p:nvPr/>
          </p:nvSpPr>
          <p:spPr>
            <a:xfrm>
              <a:off x="5124241" y="4861178"/>
              <a:ext cx="515620" cy="413384"/>
            </a:xfrm>
            <a:custGeom>
              <a:avLst/>
              <a:gdLst/>
              <a:ahLst/>
              <a:cxnLst/>
              <a:rect l="l" t="t" r="r" b="b"/>
              <a:pathLst>
                <a:path w="515620" h="413385">
                  <a:moveTo>
                    <a:pt x="0" y="413167"/>
                  </a:moveTo>
                  <a:lnTo>
                    <a:pt x="73" y="0"/>
                  </a:lnTo>
                  <a:lnTo>
                    <a:pt x="257740" y="100744"/>
                  </a:lnTo>
                  <a:lnTo>
                    <a:pt x="515408" y="0"/>
                  </a:lnTo>
                  <a:lnTo>
                    <a:pt x="515481" y="413167"/>
                  </a:lnTo>
                  <a:lnTo>
                    <a:pt x="257678" y="312542"/>
                  </a:lnTo>
                  <a:lnTo>
                    <a:pt x="0" y="413167"/>
                  </a:lnTo>
                  <a:close/>
                </a:path>
              </a:pathLst>
            </a:custGeom>
            <a:solidFill>
              <a:srgbClr val="ED1B24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F878A9D9-772A-EC45-38C6-AFD2A6B61496}"/>
                </a:ext>
              </a:extLst>
            </p:cNvPr>
            <p:cNvSpPr/>
            <p:nvPr/>
          </p:nvSpPr>
          <p:spPr>
            <a:xfrm>
              <a:off x="5124241" y="4861178"/>
              <a:ext cx="515620" cy="413384"/>
            </a:xfrm>
            <a:custGeom>
              <a:avLst/>
              <a:gdLst/>
              <a:ahLst/>
              <a:cxnLst/>
              <a:rect l="l" t="t" r="r" b="b"/>
              <a:pathLst>
                <a:path w="515620" h="413385">
                  <a:moveTo>
                    <a:pt x="257678" y="312542"/>
                  </a:moveTo>
                  <a:lnTo>
                    <a:pt x="0" y="413167"/>
                  </a:lnTo>
                  <a:lnTo>
                    <a:pt x="73" y="0"/>
                  </a:lnTo>
                  <a:lnTo>
                    <a:pt x="257740" y="100744"/>
                  </a:lnTo>
                  <a:lnTo>
                    <a:pt x="515408" y="0"/>
                  </a:lnTo>
                  <a:lnTo>
                    <a:pt x="515481" y="413167"/>
                  </a:lnTo>
                  <a:lnTo>
                    <a:pt x="257803" y="312542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52" name="object 20">
            <a:extLst>
              <a:ext uri="{FF2B5EF4-FFF2-40B4-BE49-F238E27FC236}">
                <a16:creationId xmlns:a16="http://schemas.microsoft.com/office/drawing/2014/main" id="{62C09146-6074-510A-83BB-9A8FB39B6E5A}"/>
              </a:ext>
            </a:extLst>
          </p:cNvPr>
          <p:cNvGrpSpPr/>
          <p:nvPr/>
        </p:nvGrpSpPr>
        <p:grpSpPr>
          <a:xfrm>
            <a:off x="4123470" y="8537145"/>
            <a:ext cx="1010171" cy="1921858"/>
            <a:chOff x="16951839" y="6311154"/>
            <a:chExt cx="1705610" cy="3206750"/>
          </a:xfrm>
        </p:grpSpPr>
        <p:pic>
          <p:nvPicPr>
            <p:cNvPr id="53" name="object 21">
              <a:extLst>
                <a:ext uri="{FF2B5EF4-FFF2-40B4-BE49-F238E27FC236}">
                  <a16:creationId xmlns:a16="http://schemas.microsoft.com/office/drawing/2014/main" id="{0A036E92-433B-7607-D4EA-346FC64305B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1839" y="6311154"/>
              <a:ext cx="1705487" cy="3206167"/>
            </a:xfrm>
            <a:prstGeom prst="rect">
              <a:avLst/>
            </a:prstGeom>
          </p:spPr>
        </p:pic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6587B1F2-C55C-7A45-E444-C7D3746C9B53}"/>
                </a:ext>
              </a:extLst>
            </p:cNvPr>
            <p:cNvSpPr/>
            <p:nvPr/>
          </p:nvSpPr>
          <p:spPr>
            <a:xfrm>
              <a:off x="17200625" y="6559933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5" h="1208404">
                  <a:moveTo>
                    <a:pt x="603957" y="0"/>
                  </a:moveTo>
                  <a:lnTo>
                    <a:pt x="556787" y="1818"/>
                  </a:lnTo>
                  <a:lnTo>
                    <a:pt x="510605" y="7184"/>
                  </a:lnTo>
                  <a:lnTo>
                    <a:pt x="465545" y="15963"/>
                  </a:lnTo>
                  <a:lnTo>
                    <a:pt x="421743" y="28019"/>
                  </a:lnTo>
                  <a:lnTo>
                    <a:pt x="379333" y="43219"/>
                  </a:lnTo>
                  <a:lnTo>
                    <a:pt x="338449" y="61427"/>
                  </a:lnTo>
                  <a:lnTo>
                    <a:pt x="299227" y="82509"/>
                  </a:lnTo>
                  <a:lnTo>
                    <a:pt x="261801" y="106329"/>
                  </a:lnTo>
                  <a:lnTo>
                    <a:pt x="226306" y="132755"/>
                  </a:lnTo>
                  <a:lnTo>
                    <a:pt x="192876" y="161650"/>
                  </a:lnTo>
                  <a:lnTo>
                    <a:pt x="161647" y="192879"/>
                  </a:lnTo>
                  <a:lnTo>
                    <a:pt x="132752" y="226309"/>
                  </a:lnTo>
                  <a:lnTo>
                    <a:pt x="106328" y="261805"/>
                  </a:lnTo>
                  <a:lnTo>
                    <a:pt x="82507" y="299231"/>
                  </a:lnTo>
                  <a:lnTo>
                    <a:pt x="61425" y="338453"/>
                  </a:lnTo>
                  <a:lnTo>
                    <a:pt x="43218" y="379337"/>
                  </a:lnTo>
                  <a:lnTo>
                    <a:pt x="28018" y="421747"/>
                  </a:lnTo>
                  <a:lnTo>
                    <a:pt x="15962" y="465549"/>
                  </a:lnTo>
                  <a:lnTo>
                    <a:pt x="7184" y="510609"/>
                  </a:lnTo>
                  <a:lnTo>
                    <a:pt x="1818" y="556791"/>
                  </a:lnTo>
                  <a:lnTo>
                    <a:pt x="0" y="603960"/>
                  </a:lnTo>
                  <a:lnTo>
                    <a:pt x="1818" y="651130"/>
                  </a:lnTo>
                  <a:lnTo>
                    <a:pt x="7184" y="697312"/>
                  </a:lnTo>
                  <a:lnTo>
                    <a:pt x="15962" y="742371"/>
                  </a:lnTo>
                  <a:lnTo>
                    <a:pt x="28018" y="786173"/>
                  </a:lnTo>
                  <a:lnTo>
                    <a:pt x="43218" y="828583"/>
                  </a:lnTo>
                  <a:lnTo>
                    <a:pt x="61425" y="869467"/>
                  </a:lnTo>
                  <a:lnTo>
                    <a:pt x="82507" y="908689"/>
                  </a:lnTo>
                  <a:lnTo>
                    <a:pt x="106328" y="946116"/>
                  </a:lnTo>
                  <a:lnTo>
                    <a:pt x="132752" y="981611"/>
                  </a:lnTo>
                  <a:lnTo>
                    <a:pt x="161647" y="1015041"/>
                  </a:lnTo>
                  <a:lnTo>
                    <a:pt x="192876" y="1046271"/>
                  </a:lnTo>
                  <a:lnTo>
                    <a:pt x="226306" y="1075166"/>
                  </a:lnTo>
                  <a:lnTo>
                    <a:pt x="261801" y="1101591"/>
                  </a:lnTo>
                  <a:lnTo>
                    <a:pt x="299227" y="1125412"/>
                  </a:lnTo>
                  <a:lnTo>
                    <a:pt x="338449" y="1146494"/>
                  </a:lnTo>
                  <a:lnTo>
                    <a:pt x="379333" y="1164702"/>
                  </a:lnTo>
                  <a:lnTo>
                    <a:pt x="421743" y="1179901"/>
                  </a:lnTo>
                  <a:lnTo>
                    <a:pt x="465545" y="1191958"/>
                  </a:lnTo>
                  <a:lnTo>
                    <a:pt x="510605" y="1200736"/>
                  </a:lnTo>
                  <a:lnTo>
                    <a:pt x="556787" y="1206102"/>
                  </a:lnTo>
                  <a:lnTo>
                    <a:pt x="603957" y="1207921"/>
                  </a:lnTo>
                  <a:lnTo>
                    <a:pt x="651127" y="1206102"/>
                  </a:lnTo>
                  <a:lnTo>
                    <a:pt x="697310" y="1200736"/>
                  </a:lnTo>
                  <a:lnTo>
                    <a:pt x="742370" y="1191958"/>
                  </a:lnTo>
                  <a:lnTo>
                    <a:pt x="786172" y="1179901"/>
                  </a:lnTo>
                  <a:lnTo>
                    <a:pt x="828582" y="1164702"/>
                  </a:lnTo>
                  <a:lnTo>
                    <a:pt x="869466" y="1146494"/>
                  </a:lnTo>
                  <a:lnTo>
                    <a:pt x="908688" y="1125412"/>
                  </a:lnTo>
                  <a:lnTo>
                    <a:pt x="946114" y="1101591"/>
                  </a:lnTo>
                  <a:lnTo>
                    <a:pt x="981609" y="1075166"/>
                  </a:lnTo>
                  <a:lnTo>
                    <a:pt x="1015038" y="1046271"/>
                  </a:lnTo>
                  <a:lnTo>
                    <a:pt x="1046268" y="1015041"/>
                  </a:lnTo>
                  <a:lnTo>
                    <a:pt x="1075162" y="981611"/>
                  </a:lnTo>
                  <a:lnTo>
                    <a:pt x="1101587" y="946116"/>
                  </a:lnTo>
                  <a:lnTo>
                    <a:pt x="1125407" y="908689"/>
                  </a:lnTo>
                  <a:lnTo>
                    <a:pt x="1146488" y="869467"/>
                  </a:lnTo>
                  <a:lnTo>
                    <a:pt x="1164696" y="828583"/>
                  </a:lnTo>
                  <a:lnTo>
                    <a:pt x="1179895" y="786173"/>
                  </a:lnTo>
                  <a:lnTo>
                    <a:pt x="1191951" y="742371"/>
                  </a:lnTo>
                  <a:lnTo>
                    <a:pt x="1200729" y="697312"/>
                  </a:lnTo>
                  <a:lnTo>
                    <a:pt x="1206095" y="651130"/>
                  </a:lnTo>
                  <a:lnTo>
                    <a:pt x="1207914" y="603960"/>
                  </a:lnTo>
                  <a:lnTo>
                    <a:pt x="1206095" y="556791"/>
                  </a:lnTo>
                  <a:lnTo>
                    <a:pt x="1200729" y="510609"/>
                  </a:lnTo>
                  <a:lnTo>
                    <a:pt x="1191951" y="465549"/>
                  </a:lnTo>
                  <a:lnTo>
                    <a:pt x="1179895" y="421747"/>
                  </a:lnTo>
                  <a:lnTo>
                    <a:pt x="1164696" y="379337"/>
                  </a:lnTo>
                  <a:lnTo>
                    <a:pt x="1146488" y="338453"/>
                  </a:lnTo>
                  <a:lnTo>
                    <a:pt x="1125407" y="299231"/>
                  </a:lnTo>
                  <a:lnTo>
                    <a:pt x="1101587" y="261805"/>
                  </a:lnTo>
                  <a:lnTo>
                    <a:pt x="1075162" y="226309"/>
                  </a:lnTo>
                  <a:lnTo>
                    <a:pt x="1046268" y="192879"/>
                  </a:lnTo>
                  <a:lnTo>
                    <a:pt x="1015038" y="161650"/>
                  </a:lnTo>
                  <a:lnTo>
                    <a:pt x="981609" y="132755"/>
                  </a:lnTo>
                  <a:lnTo>
                    <a:pt x="946114" y="106329"/>
                  </a:lnTo>
                  <a:lnTo>
                    <a:pt x="908688" y="82509"/>
                  </a:lnTo>
                  <a:lnTo>
                    <a:pt x="869466" y="61427"/>
                  </a:lnTo>
                  <a:lnTo>
                    <a:pt x="828582" y="43219"/>
                  </a:lnTo>
                  <a:lnTo>
                    <a:pt x="786172" y="28019"/>
                  </a:lnTo>
                  <a:lnTo>
                    <a:pt x="742370" y="15963"/>
                  </a:lnTo>
                  <a:lnTo>
                    <a:pt x="697310" y="7184"/>
                  </a:lnTo>
                  <a:lnTo>
                    <a:pt x="651127" y="1818"/>
                  </a:lnTo>
                  <a:lnTo>
                    <a:pt x="603957" y="0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FBB21511-EADE-E499-E5CE-5DF3171F7954}"/>
                </a:ext>
              </a:extLst>
            </p:cNvPr>
            <p:cNvSpPr/>
            <p:nvPr/>
          </p:nvSpPr>
          <p:spPr>
            <a:xfrm>
              <a:off x="17200625" y="6559933"/>
              <a:ext cx="1208405" cy="1208405"/>
            </a:xfrm>
            <a:custGeom>
              <a:avLst/>
              <a:gdLst/>
              <a:ahLst/>
              <a:cxnLst/>
              <a:rect l="l" t="t" r="r" b="b"/>
              <a:pathLst>
                <a:path w="1208405" h="1208404">
                  <a:moveTo>
                    <a:pt x="603957" y="0"/>
                  </a:moveTo>
                  <a:lnTo>
                    <a:pt x="651127" y="1818"/>
                  </a:lnTo>
                  <a:lnTo>
                    <a:pt x="697310" y="7184"/>
                  </a:lnTo>
                  <a:lnTo>
                    <a:pt x="742370" y="15963"/>
                  </a:lnTo>
                  <a:lnTo>
                    <a:pt x="786172" y="28019"/>
                  </a:lnTo>
                  <a:lnTo>
                    <a:pt x="828582" y="43219"/>
                  </a:lnTo>
                  <a:lnTo>
                    <a:pt x="869466" y="61427"/>
                  </a:lnTo>
                  <a:lnTo>
                    <a:pt x="908688" y="82509"/>
                  </a:lnTo>
                  <a:lnTo>
                    <a:pt x="946114" y="106329"/>
                  </a:lnTo>
                  <a:lnTo>
                    <a:pt x="981609" y="132755"/>
                  </a:lnTo>
                  <a:lnTo>
                    <a:pt x="1015038" y="161650"/>
                  </a:lnTo>
                  <a:lnTo>
                    <a:pt x="1046268" y="192879"/>
                  </a:lnTo>
                  <a:lnTo>
                    <a:pt x="1075162" y="226309"/>
                  </a:lnTo>
                  <a:lnTo>
                    <a:pt x="1101587" y="261805"/>
                  </a:lnTo>
                  <a:lnTo>
                    <a:pt x="1125407" y="299231"/>
                  </a:lnTo>
                  <a:lnTo>
                    <a:pt x="1146488" y="338453"/>
                  </a:lnTo>
                  <a:lnTo>
                    <a:pt x="1164696" y="379337"/>
                  </a:lnTo>
                  <a:lnTo>
                    <a:pt x="1179895" y="421747"/>
                  </a:lnTo>
                  <a:lnTo>
                    <a:pt x="1191951" y="465549"/>
                  </a:lnTo>
                  <a:lnTo>
                    <a:pt x="1200729" y="510609"/>
                  </a:lnTo>
                  <a:lnTo>
                    <a:pt x="1206095" y="556791"/>
                  </a:lnTo>
                  <a:lnTo>
                    <a:pt x="1207914" y="603960"/>
                  </a:lnTo>
                  <a:lnTo>
                    <a:pt x="1206095" y="651130"/>
                  </a:lnTo>
                  <a:lnTo>
                    <a:pt x="1200729" y="697312"/>
                  </a:lnTo>
                  <a:lnTo>
                    <a:pt x="1191951" y="742371"/>
                  </a:lnTo>
                  <a:lnTo>
                    <a:pt x="1179895" y="786173"/>
                  </a:lnTo>
                  <a:lnTo>
                    <a:pt x="1164696" y="828583"/>
                  </a:lnTo>
                  <a:lnTo>
                    <a:pt x="1146488" y="869467"/>
                  </a:lnTo>
                  <a:lnTo>
                    <a:pt x="1125407" y="908689"/>
                  </a:lnTo>
                  <a:lnTo>
                    <a:pt x="1101587" y="946116"/>
                  </a:lnTo>
                  <a:lnTo>
                    <a:pt x="1075162" y="981611"/>
                  </a:lnTo>
                  <a:lnTo>
                    <a:pt x="1046268" y="1015041"/>
                  </a:lnTo>
                  <a:lnTo>
                    <a:pt x="1015038" y="1046271"/>
                  </a:lnTo>
                  <a:lnTo>
                    <a:pt x="981609" y="1075166"/>
                  </a:lnTo>
                  <a:lnTo>
                    <a:pt x="946114" y="1101591"/>
                  </a:lnTo>
                  <a:lnTo>
                    <a:pt x="908688" y="1125412"/>
                  </a:lnTo>
                  <a:lnTo>
                    <a:pt x="869466" y="1146494"/>
                  </a:lnTo>
                  <a:lnTo>
                    <a:pt x="828582" y="1164702"/>
                  </a:lnTo>
                  <a:lnTo>
                    <a:pt x="786172" y="1179901"/>
                  </a:lnTo>
                  <a:lnTo>
                    <a:pt x="742370" y="1191958"/>
                  </a:lnTo>
                  <a:lnTo>
                    <a:pt x="697310" y="1200736"/>
                  </a:lnTo>
                  <a:lnTo>
                    <a:pt x="651127" y="1206102"/>
                  </a:lnTo>
                  <a:lnTo>
                    <a:pt x="603957" y="1207921"/>
                  </a:lnTo>
                  <a:lnTo>
                    <a:pt x="556787" y="1206102"/>
                  </a:lnTo>
                  <a:lnTo>
                    <a:pt x="510605" y="1200736"/>
                  </a:lnTo>
                  <a:lnTo>
                    <a:pt x="465545" y="1191958"/>
                  </a:lnTo>
                  <a:lnTo>
                    <a:pt x="421743" y="1179901"/>
                  </a:lnTo>
                  <a:lnTo>
                    <a:pt x="379333" y="1164702"/>
                  </a:lnTo>
                  <a:lnTo>
                    <a:pt x="338449" y="1146494"/>
                  </a:lnTo>
                  <a:lnTo>
                    <a:pt x="299227" y="1125412"/>
                  </a:lnTo>
                  <a:lnTo>
                    <a:pt x="261801" y="1101591"/>
                  </a:lnTo>
                  <a:lnTo>
                    <a:pt x="226306" y="1075166"/>
                  </a:lnTo>
                  <a:lnTo>
                    <a:pt x="192876" y="1046271"/>
                  </a:lnTo>
                  <a:lnTo>
                    <a:pt x="161647" y="1015041"/>
                  </a:lnTo>
                  <a:lnTo>
                    <a:pt x="132752" y="981611"/>
                  </a:lnTo>
                  <a:lnTo>
                    <a:pt x="106328" y="946116"/>
                  </a:lnTo>
                  <a:lnTo>
                    <a:pt x="82507" y="908689"/>
                  </a:lnTo>
                  <a:lnTo>
                    <a:pt x="61425" y="869467"/>
                  </a:lnTo>
                  <a:lnTo>
                    <a:pt x="43218" y="828583"/>
                  </a:lnTo>
                  <a:lnTo>
                    <a:pt x="28018" y="786173"/>
                  </a:lnTo>
                  <a:lnTo>
                    <a:pt x="15962" y="742371"/>
                  </a:lnTo>
                  <a:lnTo>
                    <a:pt x="7184" y="697312"/>
                  </a:lnTo>
                  <a:lnTo>
                    <a:pt x="1818" y="651130"/>
                  </a:lnTo>
                  <a:lnTo>
                    <a:pt x="0" y="603960"/>
                  </a:lnTo>
                  <a:lnTo>
                    <a:pt x="1818" y="556791"/>
                  </a:lnTo>
                  <a:lnTo>
                    <a:pt x="7184" y="510609"/>
                  </a:lnTo>
                  <a:lnTo>
                    <a:pt x="15962" y="465549"/>
                  </a:lnTo>
                  <a:lnTo>
                    <a:pt x="28018" y="421747"/>
                  </a:lnTo>
                  <a:lnTo>
                    <a:pt x="43218" y="379337"/>
                  </a:lnTo>
                  <a:lnTo>
                    <a:pt x="61425" y="338453"/>
                  </a:lnTo>
                  <a:lnTo>
                    <a:pt x="82507" y="299231"/>
                  </a:lnTo>
                  <a:lnTo>
                    <a:pt x="106328" y="261805"/>
                  </a:lnTo>
                  <a:lnTo>
                    <a:pt x="132752" y="226309"/>
                  </a:lnTo>
                  <a:lnTo>
                    <a:pt x="161647" y="192879"/>
                  </a:lnTo>
                  <a:lnTo>
                    <a:pt x="192876" y="161650"/>
                  </a:lnTo>
                  <a:lnTo>
                    <a:pt x="226306" y="132755"/>
                  </a:lnTo>
                  <a:lnTo>
                    <a:pt x="261801" y="106329"/>
                  </a:lnTo>
                  <a:lnTo>
                    <a:pt x="299227" y="82509"/>
                  </a:lnTo>
                  <a:lnTo>
                    <a:pt x="338449" y="61427"/>
                  </a:lnTo>
                  <a:lnTo>
                    <a:pt x="379333" y="43219"/>
                  </a:lnTo>
                  <a:lnTo>
                    <a:pt x="421743" y="28019"/>
                  </a:lnTo>
                  <a:lnTo>
                    <a:pt x="465545" y="15963"/>
                  </a:lnTo>
                  <a:lnTo>
                    <a:pt x="510605" y="7184"/>
                  </a:lnTo>
                  <a:lnTo>
                    <a:pt x="556787" y="1818"/>
                  </a:lnTo>
                  <a:lnTo>
                    <a:pt x="603957" y="0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52DD8847-A875-E481-EE8D-5B41D433AF21}"/>
                </a:ext>
              </a:extLst>
            </p:cNvPr>
            <p:cNvSpPr/>
            <p:nvPr/>
          </p:nvSpPr>
          <p:spPr>
            <a:xfrm>
              <a:off x="17320044" y="667935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4" h="969645">
                  <a:moveTo>
                    <a:pt x="484538" y="0"/>
                  </a:moveTo>
                  <a:lnTo>
                    <a:pt x="437901" y="2219"/>
                  </a:lnTo>
                  <a:lnTo>
                    <a:pt x="392513" y="8743"/>
                  </a:lnTo>
                  <a:lnTo>
                    <a:pt x="348577" y="19367"/>
                  </a:lnTo>
                  <a:lnTo>
                    <a:pt x="306296" y="33887"/>
                  </a:lnTo>
                  <a:lnTo>
                    <a:pt x="265875" y="52100"/>
                  </a:lnTo>
                  <a:lnTo>
                    <a:pt x="227517" y="73802"/>
                  </a:lnTo>
                  <a:lnTo>
                    <a:pt x="191426" y="98789"/>
                  </a:lnTo>
                  <a:lnTo>
                    <a:pt x="157805" y="126858"/>
                  </a:lnTo>
                  <a:lnTo>
                    <a:pt x="126858" y="157805"/>
                  </a:lnTo>
                  <a:lnTo>
                    <a:pt x="98789" y="191426"/>
                  </a:lnTo>
                  <a:lnTo>
                    <a:pt x="73802" y="227518"/>
                  </a:lnTo>
                  <a:lnTo>
                    <a:pt x="52100" y="265876"/>
                  </a:lnTo>
                  <a:lnTo>
                    <a:pt x="33887" y="306297"/>
                  </a:lnTo>
                  <a:lnTo>
                    <a:pt x="19367" y="348578"/>
                  </a:lnTo>
                  <a:lnTo>
                    <a:pt x="8743" y="392515"/>
                  </a:lnTo>
                  <a:lnTo>
                    <a:pt x="2219" y="437903"/>
                  </a:lnTo>
                  <a:lnTo>
                    <a:pt x="0" y="484540"/>
                  </a:lnTo>
                  <a:lnTo>
                    <a:pt x="2219" y="531176"/>
                  </a:lnTo>
                  <a:lnTo>
                    <a:pt x="8743" y="576565"/>
                  </a:lnTo>
                  <a:lnTo>
                    <a:pt x="19367" y="620501"/>
                  </a:lnTo>
                  <a:lnTo>
                    <a:pt x="33887" y="662782"/>
                  </a:lnTo>
                  <a:lnTo>
                    <a:pt x="52100" y="703203"/>
                  </a:lnTo>
                  <a:lnTo>
                    <a:pt x="73802" y="741562"/>
                  </a:lnTo>
                  <a:lnTo>
                    <a:pt x="98789" y="777653"/>
                  </a:lnTo>
                  <a:lnTo>
                    <a:pt x="126858" y="811274"/>
                  </a:lnTo>
                  <a:lnTo>
                    <a:pt x="157805" y="842221"/>
                  </a:lnTo>
                  <a:lnTo>
                    <a:pt x="191426" y="870290"/>
                  </a:lnTo>
                  <a:lnTo>
                    <a:pt x="227517" y="895277"/>
                  </a:lnTo>
                  <a:lnTo>
                    <a:pt x="265875" y="916979"/>
                  </a:lnTo>
                  <a:lnTo>
                    <a:pt x="306296" y="935192"/>
                  </a:lnTo>
                  <a:lnTo>
                    <a:pt x="348577" y="949713"/>
                  </a:lnTo>
                  <a:lnTo>
                    <a:pt x="392513" y="960336"/>
                  </a:lnTo>
                  <a:lnTo>
                    <a:pt x="437901" y="966860"/>
                  </a:lnTo>
                  <a:lnTo>
                    <a:pt x="484538" y="969080"/>
                  </a:lnTo>
                  <a:lnTo>
                    <a:pt x="531174" y="966860"/>
                  </a:lnTo>
                  <a:lnTo>
                    <a:pt x="576561" y="960336"/>
                  </a:lnTo>
                  <a:lnTo>
                    <a:pt x="620497" y="949713"/>
                  </a:lnTo>
                  <a:lnTo>
                    <a:pt x="662778" y="935192"/>
                  </a:lnTo>
                  <a:lnTo>
                    <a:pt x="703199" y="916979"/>
                  </a:lnTo>
                  <a:lnTo>
                    <a:pt x="741557" y="895277"/>
                  </a:lnTo>
                  <a:lnTo>
                    <a:pt x="777648" y="870290"/>
                  </a:lnTo>
                  <a:lnTo>
                    <a:pt x="811269" y="842221"/>
                  </a:lnTo>
                  <a:lnTo>
                    <a:pt x="842215" y="811274"/>
                  </a:lnTo>
                  <a:lnTo>
                    <a:pt x="870284" y="777653"/>
                  </a:lnTo>
                  <a:lnTo>
                    <a:pt x="895271" y="741562"/>
                  </a:lnTo>
                  <a:lnTo>
                    <a:pt x="916973" y="703203"/>
                  </a:lnTo>
                  <a:lnTo>
                    <a:pt x="935186" y="662782"/>
                  </a:lnTo>
                  <a:lnTo>
                    <a:pt x="949706" y="620501"/>
                  </a:lnTo>
                  <a:lnTo>
                    <a:pt x="960330" y="576565"/>
                  </a:lnTo>
                  <a:lnTo>
                    <a:pt x="966854" y="531176"/>
                  </a:lnTo>
                  <a:lnTo>
                    <a:pt x="969074" y="484540"/>
                  </a:lnTo>
                  <a:lnTo>
                    <a:pt x="966854" y="437903"/>
                  </a:lnTo>
                  <a:lnTo>
                    <a:pt x="960330" y="392515"/>
                  </a:lnTo>
                  <a:lnTo>
                    <a:pt x="949706" y="348578"/>
                  </a:lnTo>
                  <a:lnTo>
                    <a:pt x="935186" y="306297"/>
                  </a:lnTo>
                  <a:lnTo>
                    <a:pt x="916973" y="265876"/>
                  </a:lnTo>
                  <a:lnTo>
                    <a:pt x="895271" y="227518"/>
                  </a:lnTo>
                  <a:lnTo>
                    <a:pt x="870284" y="191426"/>
                  </a:lnTo>
                  <a:lnTo>
                    <a:pt x="842215" y="157805"/>
                  </a:lnTo>
                  <a:lnTo>
                    <a:pt x="811269" y="126858"/>
                  </a:lnTo>
                  <a:lnTo>
                    <a:pt x="777648" y="98789"/>
                  </a:lnTo>
                  <a:lnTo>
                    <a:pt x="741557" y="73802"/>
                  </a:lnTo>
                  <a:lnTo>
                    <a:pt x="703199" y="52100"/>
                  </a:lnTo>
                  <a:lnTo>
                    <a:pt x="662778" y="33887"/>
                  </a:lnTo>
                  <a:lnTo>
                    <a:pt x="620497" y="19367"/>
                  </a:lnTo>
                  <a:lnTo>
                    <a:pt x="576561" y="8743"/>
                  </a:lnTo>
                  <a:lnTo>
                    <a:pt x="531174" y="2219"/>
                  </a:lnTo>
                  <a:lnTo>
                    <a:pt x="48453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4E9E5E50-3DE2-FEB2-74D0-33456E296D74}"/>
                </a:ext>
              </a:extLst>
            </p:cNvPr>
            <p:cNvSpPr/>
            <p:nvPr/>
          </p:nvSpPr>
          <p:spPr>
            <a:xfrm>
              <a:off x="17320044" y="6679353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4" h="969645">
                  <a:moveTo>
                    <a:pt x="484538" y="0"/>
                  </a:moveTo>
                  <a:lnTo>
                    <a:pt x="531174" y="2219"/>
                  </a:lnTo>
                  <a:lnTo>
                    <a:pt x="576561" y="8743"/>
                  </a:lnTo>
                  <a:lnTo>
                    <a:pt x="620497" y="19367"/>
                  </a:lnTo>
                  <a:lnTo>
                    <a:pt x="662778" y="33887"/>
                  </a:lnTo>
                  <a:lnTo>
                    <a:pt x="703199" y="52100"/>
                  </a:lnTo>
                  <a:lnTo>
                    <a:pt x="741557" y="73802"/>
                  </a:lnTo>
                  <a:lnTo>
                    <a:pt x="777648" y="98789"/>
                  </a:lnTo>
                  <a:lnTo>
                    <a:pt x="811269" y="126858"/>
                  </a:lnTo>
                  <a:lnTo>
                    <a:pt x="842215" y="157805"/>
                  </a:lnTo>
                  <a:lnTo>
                    <a:pt x="870284" y="191426"/>
                  </a:lnTo>
                  <a:lnTo>
                    <a:pt x="895271" y="227518"/>
                  </a:lnTo>
                  <a:lnTo>
                    <a:pt x="916973" y="265876"/>
                  </a:lnTo>
                  <a:lnTo>
                    <a:pt x="935186" y="306297"/>
                  </a:lnTo>
                  <a:lnTo>
                    <a:pt x="949706" y="348578"/>
                  </a:lnTo>
                  <a:lnTo>
                    <a:pt x="960330" y="392515"/>
                  </a:lnTo>
                  <a:lnTo>
                    <a:pt x="966854" y="437903"/>
                  </a:lnTo>
                  <a:lnTo>
                    <a:pt x="969074" y="484540"/>
                  </a:lnTo>
                  <a:lnTo>
                    <a:pt x="966854" y="531176"/>
                  </a:lnTo>
                  <a:lnTo>
                    <a:pt x="960330" y="576565"/>
                  </a:lnTo>
                  <a:lnTo>
                    <a:pt x="949706" y="620501"/>
                  </a:lnTo>
                  <a:lnTo>
                    <a:pt x="935186" y="662782"/>
                  </a:lnTo>
                  <a:lnTo>
                    <a:pt x="916973" y="703203"/>
                  </a:lnTo>
                  <a:lnTo>
                    <a:pt x="895271" y="741562"/>
                  </a:lnTo>
                  <a:lnTo>
                    <a:pt x="870284" y="777653"/>
                  </a:lnTo>
                  <a:lnTo>
                    <a:pt x="842215" y="811274"/>
                  </a:lnTo>
                  <a:lnTo>
                    <a:pt x="811269" y="842221"/>
                  </a:lnTo>
                  <a:lnTo>
                    <a:pt x="777648" y="870290"/>
                  </a:lnTo>
                  <a:lnTo>
                    <a:pt x="741557" y="895277"/>
                  </a:lnTo>
                  <a:lnTo>
                    <a:pt x="703199" y="916979"/>
                  </a:lnTo>
                  <a:lnTo>
                    <a:pt x="662778" y="935192"/>
                  </a:lnTo>
                  <a:lnTo>
                    <a:pt x="620497" y="949713"/>
                  </a:lnTo>
                  <a:lnTo>
                    <a:pt x="576561" y="960336"/>
                  </a:lnTo>
                  <a:lnTo>
                    <a:pt x="531174" y="966860"/>
                  </a:lnTo>
                  <a:lnTo>
                    <a:pt x="484538" y="969080"/>
                  </a:lnTo>
                  <a:lnTo>
                    <a:pt x="437901" y="966860"/>
                  </a:lnTo>
                  <a:lnTo>
                    <a:pt x="392513" y="960336"/>
                  </a:lnTo>
                  <a:lnTo>
                    <a:pt x="348577" y="949713"/>
                  </a:lnTo>
                  <a:lnTo>
                    <a:pt x="306296" y="935192"/>
                  </a:lnTo>
                  <a:lnTo>
                    <a:pt x="265875" y="916979"/>
                  </a:lnTo>
                  <a:lnTo>
                    <a:pt x="227517" y="895277"/>
                  </a:lnTo>
                  <a:lnTo>
                    <a:pt x="191426" y="870290"/>
                  </a:lnTo>
                  <a:lnTo>
                    <a:pt x="157805" y="842221"/>
                  </a:lnTo>
                  <a:lnTo>
                    <a:pt x="126858" y="811274"/>
                  </a:lnTo>
                  <a:lnTo>
                    <a:pt x="98789" y="777653"/>
                  </a:lnTo>
                  <a:lnTo>
                    <a:pt x="73802" y="741562"/>
                  </a:lnTo>
                  <a:lnTo>
                    <a:pt x="52100" y="703203"/>
                  </a:lnTo>
                  <a:lnTo>
                    <a:pt x="33887" y="662782"/>
                  </a:lnTo>
                  <a:lnTo>
                    <a:pt x="19367" y="620501"/>
                  </a:lnTo>
                  <a:lnTo>
                    <a:pt x="8743" y="576565"/>
                  </a:lnTo>
                  <a:lnTo>
                    <a:pt x="2219" y="531176"/>
                  </a:lnTo>
                  <a:lnTo>
                    <a:pt x="0" y="484540"/>
                  </a:lnTo>
                  <a:lnTo>
                    <a:pt x="2219" y="437903"/>
                  </a:lnTo>
                  <a:lnTo>
                    <a:pt x="8743" y="392515"/>
                  </a:lnTo>
                  <a:lnTo>
                    <a:pt x="19367" y="348578"/>
                  </a:lnTo>
                  <a:lnTo>
                    <a:pt x="33887" y="306297"/>
                  </a:lnTo>
                  <a:lnTo>
                    <a:pt x="52100" y="265876"/>
                  </a:lnTo>
                  <a:lnTo>
                    <a:pt x="73802" y="227518"/>
                  </a:lnTo>
                  <a:lnTo>
                    <a:pt x="98789" y="191426"/>
                  </a:lnTo>
                  <a:lnTo>
                    <a:pt x="126858" y="157805"/>
                  </a:lnTo>
                  <a:lnTo>
                    <a:pt x="157805" y="126858"/>
                  </a:lnTo>
                  <a:lnTo>
                    <a:pt x="191426" y="98789"/>
                  </a:lnTo>
                  <a:lnTo>
                    <a:pt x="227517" y="73802"/>
                  </a:lnTo>
                  <a:lnTo>
                    <a:pt x="265875" y="52100"/>
                  </a:lnTo>
                  <a:lnTo>
                    <a:pt x="306296" y="33887"/>
                  </a:lnTo>
                  <a:lnTo>
                    <a:pt x="348577" y="19367"/>
                  </a:lnTo>
                  <a:lnTo>
                    <a:pt x="392513" y="8743"/>
                  </a:lnTo>
                  <a:lnTo>
                    <a:pt x="437901" y="2219"/>
                  </a:lnTo>
                  <a:lnTo>
                    <a:pt x="484538" y="0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D5C25601-4107-A44A-E616-5B1CC4ADA948}"/>
                </a:ext>
              </a:extLst>
            </p:cNvPr>
            <p:cNvSpPr/>
            <p:nvPr/>
          </p:nvSpPr>
          <p:spPr>
            <a:xfrm>
              <a:off x="17597998" y="6906153"/>
              <a:ext cx="413384" cy="515620"/>
            </a:xfrm>
            <a:custGeom>
              <a:avLst/>
              <a:gdLst/>
              <a:ahLst/>
              <a:cxnLst/>
              <a:rect l="l" t="t" r="r" b="b"/>
              <a:pathLst>
                <a:path w="413384" h="515620">
                  <a:moveTo>
                    <a:pt x="413170" y="0"/>
                  </a:moveTo>
                  <a:lnTo>
                    <a:pt x="0" y="73"/>
                  </a:lnTo>
                  <a:lnTo>
                    <a:pt x="100745" y="257740"/>
                  </a:lnTo>
                  <a:lnTo>
                    <a:pt x="0" y="515408"/>
                  </a:lnTo>
                  <a:lnTo>
                    <a:pt x="413170" y="515481"/>
                  </a:lnTo>
                  <a:lnTo>
                    <a:pt x="312545" y="257678"/>
                  </a:lnTo>
                  <a:lnTo>
                    <a:pt x="413170" y="0"/>
                  </a:lnTo>
                  <a:close/>
                </a:path>
              </a:pathLst>
            </a:custGeom>
            <a:solidFill>
              <a:srgbClr val="ED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00AC75FC-8FA4-1093-F5B5-C3AAEC533F36}"/>
                </a:ext>
              </a:extLst>
            </p:cNvPr>
            <p:cNvSpPr/>
            <p:nvPr/>
          </p:nvSpPr>
          <p:spPr>
            <a:xfrm>
              <a:off x="17597998" y="6906153"/>
              <a:ext cx="413384" cy="515620"/>
            </a:xfrm>
            <a:custGeom>
              <a:avLst/>
              <a:gdLst/>
              <a:ahLst/>
              <a:cxnLst/>
              <a:rect l="l" t="t" r="r" b="b"/>
              <a:pathLst>
                <a:path w="413384" h="515620">
                  <a:moveTo>
                    <a:pt x="312545" y="257678"/>
                  </a:moveTo>
                  <a:lnTo>
                    <a:pt x="413170" y="0"/>
                  </a:lnTo>
                  <a:lnTo>
                    <a:pt x="0" y="73"/>
                  </a:lnTo>
                  <a:lnTo>
                    <a:pt x="100745" y="257740"/>
                  </a:lnTo>
                  <a:lnTo>
                    <a:pt x="0" y="515408"/>
                  </a:lnTo>
                  <a:lnTo>
                    <a:pt x="413170" y="515481"/>
                  </a:lnTo>
                  <a:lnTo>
                    <a:pt x="312545" y="257803"/>
                  </a:lnTo>
                  <a:close/>
                </a:path>
              </a:pathLst>
            </a:custGeom>
            <a:ln w="54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588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/>
          <p:nvPr/>
        </p:nvSpPr>
        <p:spPr>
          <a:xfrm>
            <a:off x="1230678" y="6425633"/>
            <a:ext cx="9709785" cy="3418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64385">
              <a:lnSpc>
                <a:spcPct val="100499"/>
              </a:lnSpc>
              <a:spcBef>
                <a:spcPts val="95"/>
              </a:spcBef>
            </a:pPr>
            <a:r>
              <a:rPr sz="4100" spc="-6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100" spc="-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100" spc="-2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ò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 </a:t>
            </a:r>
            <a:r>
              <a:rPr sz="4100" spc="-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1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sz="41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2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</a:t>
            </a:r>
            <a:r>
              <a:rPr sz="4100" spc="-45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4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3870" marR="5080">
              <a:lnSpc>
                <a:spcPct val="100499"/>
              </a:lnSpc>
              <a:spcBef>
                <a:spcPts val="1980"/>
              </a:spcBef>
            </a:pPr>
            <a:r>
              <a:rPr sz="4100" spc="-12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distribuita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all’interno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41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certificato; </a:t>
            </a:r>
            <a:r>
              <a:rPr sz="4100" spc="-10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sz="4100" spc="-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100" spc="-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1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100" spc="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 </a:t>
            </a:r>
            <a:r>
              <a:rPr sz="41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1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ò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100" spc="-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100" spc="-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100" spc="-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4100" spc="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100" spc="-22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100" spc="-25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2390" y="392160"/>
            <a:ext cx="17820005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05" dirty="0"/>
              <a:t>Certificazione</a:t>
            </a:r>
            <a:r>
              <a:rPr sz="7250" spc="-565" dirty="0"/>
              <a:t> </a:t>
            </a:r>
            <a:r>
              <a:rPr sz="7250" spc="-130" dirty="0"/>
              <a:t>delle</a:t>
            </a:r>
            <a:r>
              <a:rPr sz="7250" spc="-560" dirty="0"/>
              <a:t> </a:t>
            </a:r>
            <a:r>
              <a:rPr sz="7250" spc="-190" dirty="0"/>
              <a:t>informazioni</a:t>
            </a:r>
            <a:r>
              <a:rPr sz="7250" spc="-560" dirty="0"/>
              <a:t> </a:t>
            </a:r>
            <a:r>
              <a:rPr sz="7250" spc="-155" dirty="0"/>
              <a:t>pubbliche</a:t>
            </a:r>
            <a:endParaRPr sz="7250" dirty="0"/>
          </a:p>
        </p:txBody>
      </p:sp>
      <p:grpSp>
        <p:nvGrpSpPr>
          <p:cNvPr id="2" name="object 2"/>
          <p:cNvGrpSpPr/>
          <p:nvPr/>
        </p:nvGrpSpPr>
        <p:grpSpPr>
          <a:xfrm>
            <a:off x="11280357" y="2269291"/>
            <a:ext cx="5361305" cy="4133215"/>
            <a:chOff x="11280357" y="2269291"/>
            <a:chExt cx="5361305" cy="413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357" y="2335456"/>
              <a:ext cx="5361082" cy="40665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1210" y="2335414"/>
              <a:ext cx="4830240" cy="40666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0357" y="5481397"/>
              <a:ext cx="5361082" cy="920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0592" y="2545680"/>
              <a:ext cx="4940624" cy="3646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1210" y="2545685"/>
              <a:ext cx="4620005" cy="3646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0592" y="5449721"/>
              <a:ext cx="4940613" cy="742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3567" y="2269291"/>
              <a:ext cx="1151001" cy="16271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61902" y="2785255"/>
              <a:ext cx="2732901" cy="5130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139894" y="2611287"/>
            <a:ext cx="2752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Certificato</a:t>
            </a:r>
            <a:endParaRPr sz="495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25093" y="8198703"/>
            <a:ext cx="272415" cy="272415"/>
            <a:chOff x="1225093" y="8198703"/>
            <a:chExt cx="272415" cy="2724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093" y="8198703"/>
              <a:ext cx="272243" cy="2722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378" y="8216130"/>
              <a:ext cx="218671" cy="21867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225093" y="8826956"/>
            <a:ext cx="272415" cy="272415"/>
            <a:chOff x="1225093" y="8826956"/>
            <a:chExt cx="272415" cy="27241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093" y="8826956"/>
              <a:ext cx="272243" cy="2722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378" y="8844383"/>
              <a:ext cx="218671" cy="218671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7057953" y="4201099"/>
            <a:ext cx="3940175" cy="967740"/>
            <a:chOff x="7057953" y="4201099"/>
            <a:chExt cx="3940175" cy="967740"/>
          </a:xfrm>
        </p:grpSpPr>
        <p:sp>
          <p:nvSpPr>
            <p:cNvPr id="30" name="object 30"/>
            <p:cNvSpPr/>
            <p:nvPr/>
          </p:nvSpPr>
          <p:spPr>
            <a:xfrm>
              <a:off x="7057953" y="4684854"/>
              <a:ext cx="3345179" cy="0"/>
            </a:xfrm>
            <a:custGeom>
              <a:avLst/>
              <a:gdLst/>
              <a:ahLst/>
              <a:cxnLst/>
              <a:rect l="l" t="t" r="r" b="b"/>
              <a:pathLst>
                <a:path w="3345179">
                  <a:moveTo>
                    <a:pt x="0" y="0"/>
                  </a:moveTo>
                  <a:lnTo>
                    <a:pt x="3214214" y="0"/>
                  </a:lnTo>
                  <a:lnTo>
                    <a:pt x="3345100" y="0"/>
                  </a:lnTo>
                </a:path>
              </a:pathLst>
            </a:custGeom>
            <a:ln w="261772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30290" y="4201099"/>
              <a:ext cx="967740" cy="967740"/>
            </a:xfrm>
            <a:custGeom>
              <a:avLst/>
              <a:gdLst/>
              <a:ahLst/>
              <a:cxnLst/>
              <a:rect l="l" t="t" r="r" b="b"/>
              <a:pathLst>
                <a:path w="967740" h="967739">
                  <a:moveTo>
                    <a:pt x="0" y="0"/>
                  </a:moveTo>
                  <a:lnTo>
                    <a:pt x="241877" y="483754"/>
                  </a:lnTo>
                  <a:lnTo>
                    <a:pt x="0" y="967509"/>
                  </a:lnTo>
                  <a:lnTo>
                    <a:pt x="967510" y="48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75935" y="7974463"/>
            <a:ext cx="2276192" cy="139632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64916" y="7860024"/>
            <a:ext cx="1622756" cy="99086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1646619" y="3960138"/>
            <a:ext cx="4446270" cy="3801745"/>
            <a:chOff x="11646619" y="3960138"/>
            <a:chExt cx="4446270" cy="3801745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6619" y="3960138"/>
              <a:ext cx="2561626" cy="22443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6037" y="4068441"/>
              <a:ext cx="2142791" cy="18255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56047" y="5683320"/>
              <a:ext cx="1961783" cy="2106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7937" y="4285613"/>
              <a:ext cx="1778982" cy="2108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037937" y="4684283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29">
                  <a:moveTo>
                    <a:pt x="847513" y="0"/>
                  </a:moveTo>
                  <a:lnTo>
                    <a:pt x="52574" y="0"/>
                  </a:lnTo>
                  <a:lnTo>
                    <a:pt x="32110" y="4131"/>
                  </a:lnTo>
                  <a:lnTo>
                    <a:pt x="15398" y="15397"/>
                  </a:lnTo>
                  <a:lnTo>
                    <a:pt x="4131" y="32108"/>
                  </a:lnTo>
                  <a:lnTo>
                    <a:pt x="0" y="52573"/>
                  </a:lnTo>
                  <a:lnTo>
                    <a:pt x="0" y="847516"/>
                  </a:lnTo>
                  <a:lnTo>
                    <a:pt x="4131" y="867981"/>
                  </a:lnTo>
                  <a:lnTo>
                    <a:pt x="15398" y="884692"/>
                  </a:lnTo>
                  <a:lnTo>
                    <a:pt x="32110" y="895959"/>
                  </a:lnTo>
                  <a:lnTo>
                    <a:pt x="52574" y="900090"/>
                  </a:lnTo>
                  <a:lnTo>
                    <a:pt x="847513" y="900090"/>
                  </a:lnTo>
                  <a:lnTo>
                    <a:pt x="867983" y="895959"/>
                  </a:lnTo>
                  <a:lnTo>
                    <a:pt x="884696" y="884692"/>
                  </a:lnTo>
                  <a:lnTo>
                    <a:pt x="895962" y="867979"/>
                  </a:lnTo>
                  <a:lnTo>
                    <a:pt x="900087" y="847512"/>
                  </a:lnTo>
                  <a:lnTo>
                    <a:pt x="900087" y="52573"/>
                  </a:lnTo>
                  <a:lnTo>
                    <a:pt x="895957" y="32108"/>
                  </a:lnTo>
                  <a:lnTo>
                    <a:pt x="884692" y="15397"/>
                  </a:lnTo>
                  <a:lnTo>
                    <a:pt x="867982" y="4131"/>
                  </a:lnTo>
                  <a:lnTo>
                    <a:pt x="84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48489" y="4794784"/>
              <a:ext cx="679040" cy="6790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996063" y="4684299"/>
              <a:ext cx="821055" cy="898525"/>
            </a:xfrm>
            <a:custGeom>
              <a:avLst/>
              <a:gdLst/>
              <a:ahLst/>
              <a:cxnLst/>
              <a:rect l="l" t="t" r="r" b="b"/>
              <a:pathLst>
                <a:path w="821055" h="898525">
                  <a:moveTo>
                    <a:pt x="430326" y="765136"/>
                  </a:moveTo>
                  <a:lnTo>
                    <a:pt x="428345" y="755332"/>
                  </a:lnTo>
                  <a:lnTo>
                    <a:pt x="422948" y="747331"/>
                  </a:lnTo>
                  <a:lnTo>
                    <a:pt x="414947" y="741934"/>
                  </a:lnTo>
                  <a:lnTo>
                    <a:pt x="405142" y="739965"/>
                  </a:lnTo>
                  <a:lnTo>
                    <a:pt x="25171" y="739965"/>
                  </a:lnTo>
                  <a:lnTo>
                    <a:pt x="15367" y="741934"/>
                  </a:lnTo>
                  <a:lnTo>
                    <a:pt x="7366" y="747331"/>
                  </a:lnTo>
                  <a:lnTo>
                    <a:pt x="1968" y="755332"/>
                  </a:lnTo>
                  <a:lnTo>
                    <a:pt x="0" y="765136"/>
                  </a:lnTo>
                  <a:lnTo>
                    <a:pt x="0" y="872782"/>
                  </a:lnTo>
                  <a:lnTo>
                    <a:pt x="1968" y="882586"/>
                  </a:lnTo>
                  <a:lnTo>
                    <a:pt x="7366" y="890600"/>
                  </a:lnTo>
                  <a:lnTo>
                    <a:pt x="15367" y="895997"/>
                  </a:lnTo>
                  <a:lnTo>
                    <a:pt x="25171" y="897966"/>
                  </a:lnTo>
                  <a:lnTo>
                    <a:pt x="405142" y="897966"/>
                  </a:lnTo>
                  <a:lnTo>
                    <a:pt x="414947" y="895997"/>
                  </a:lnTo>
                  <a:lnTo>
                    <a:pt x="422948" y="890600"/>
                  </a:lnTo>
                  <a:lnTo>
                    <a:pt x="428345" y="882599"/>
                  </a:lnTo>
                  <a:lnTo>
                    <a:pt x="430326" y="872794"/>
                  </a:lnTo>
                  <a:lnTo>
                    <a:pt x="430326" y="765136"/>
                  </a:lnTo>
                  <a:close/>
                </a:path>
                <a:path w="821055" h="898525">
                  <a:moveTo>
                    <a:pt x="820851" y="528078"/>
                  </a:moveTo>
                  <a:lnTo>
                    <a:pt x="818121" y="514540"/>
                  </a:lnTo>
                  <a:lnTo>
                    <a:pt x="810666" y="503491"/>
                  </a:lnTo>
                  <a:lnTo>
                    <a:pt x="799617" y="496036"/>
                  </a:lnTo>
                  <a:lnTo>
                    <a:pt x="786079" y="493306"/>
                  </a:lnTo>
                  <a:lnTo>
                    <a:pt x="34772" y="493306"/>
                  </a:lnTo>
                  <a:lnTo>
                    <a:pt x="21234" y="496036"/>
                  </a:lnTo>
                  <a:lnTo>
                    <a:pt x="10185" y="503491"/>
                  </a:lnTo>
                  <a:lnTo>
                    <a:pt x="2730" y="514553"/>
                  </a:lnTo>
                  <a:lnTo>
                    <a:pt x="0" y="528078"/>
                  </a:lnTo>
                  <a:lnTo>
                    <a:pt x="0" y="616534"/>
                  </a:lnTo>
                  <a:lnTo>
                    <a:pt x="2717" y="630072"/>
                  </a:lnTo>
                  <a:lnTo>
                    <a:pt x="10172" y="641134"/>
                  </a:lnTo>
                  <a:lnTo>
                    <a:pt x="21234" y="648576"/>
                  </a:lnTo>
                  <a:lnTo>
                    <a:pt x="34772" y="651319"/>
                  </a:lnTo>
                  <a:lnTo>
                    <a:pt x="786079" y="651319"/>
                  </a:lnTo>
                  <a:lnTo>
                    <a:pt x="799617" y="648576"/>
                  </a:lnTo>
                  <a:lnTo>
                    <a:pt x="810666" y="641134"/>
                  </a:lnTo>
                  <a:lnTo>
                    <a:pt x="818121" y="630072"/>
                  </a:lnTo>
                  <a:lnTo>
                    <a:pt x="820851" y="616534"/>
                  </a:lnTo>
                  <a:lnTo>
                    <a:pt x="820851" y="528078"/>
                  </a:lnTo>
                  <a:close/>
                </a:path>
                <a:path w="821055" h="898525">
                  <a:moveTo>
                    <a:pt x="820851" y="281432"/>
                  </a:moveTo>
                  <a:lnTo>
                    <a:pt x="818121" y="267893"/>
                  </a:lnTo>
                  <a:lnTo>
                    <a:pt x="810666" y="256832"/>
                  </a:lnTo>
                  <a:lnTo>
                    <a:pt x="799617" y="249377"/>
                  </a:lnTo>
                  <a:lnTo>
                    <a:pt x="786079" y="246646"/>
                  </a:lnTo>
                  <a:lnTo>
                    <a:pt x="34772" y="246646"/>
                  </a:lnTo>
                  <a:lnTo>
                    <a:pt x="21234" y="249377"/>
                  </a:lnTo>
                  <a:lnTo>
                    <a:pt x="10185" y="256832"/>
                  </a:lnTo>
                  <a:lnTo>
                    <a:pt x="2730" y="267893"/>
                  </a:lnTo>
                  <a:lnTo>
                    <a:pt x="0" y="281432"/>
                  </a:lnTo>
                  <a:lnTo>
                    <a:pt x="0" y="369887"/>
                  </a:lnTo>
                  <a:lnTo>
                    <a:pt x="2717" y="383413"/>
                  </a:lnTo>
                  <a:lnTo>
                    <a:pt x="10172" y="394474"/>
                  </a:lnTo>
                  <a:lnTo>
                    <a:pt x="21234" y="401929"/>
                  </a:lnTo>
                  <a:lnTo>
                    <a:pt x="34772" y="404660"/>
                  </a:lnTo>
                  <a:lnTo>
                    <a:pt x="786079" y="404660"/>
                  </a:lnTo>
                  <a:lnTo>
                    <a:pt x="799617" y="401929"/>
                  </a:lnTo>
                  <a:lnTo>
                    <a:pt x="810666" y="394474"/>
                  </a:lnTo>
                  <a:lnTo>
                    <a:pt x="818121" y="383413"/>
                  </a:lnTo>
                  <a:lnTo>
                    <a:pt x="820851" y="369887"/>
                  </a:lnTo>
                  <a:lnTo>
                    <a:pt x="820851" y="281432"/>
                  </a:lnTo>
                  <a:close/>
                </a:path>
                <a:path w="821055" h="898525">
                  <a:moveTo>
                    <a:pt x="820851" y="34772"/>
                  </a:moveTo>
                  <a:lnTo>
                    <a:pt x="818121" y="21234"/>
                  </a:lnTo>
                  <a:lnTo>
                    <a:pt x="810666" y="10172"/>
                  </a:lnTo>
                  <a:lnTo>
                    <a:pt x="799617" y="2730"/>
                  </a:lnTo>
                  <a:lnTo>
                    <a:pt x="786079" y="0"/>
                  </a:lnTo>
                  <a:lnTo>
                    <a:pt x="34772" y="0"/>
                  </a:lnTo>
                  <a:lnTo>
                    <a:pt x="21234" y="2730"/>
                  </a:lnTo>
                  <a:lnTo>
                    <a:pt x="10185" y="10172"/>
                  </a:lnTo>
                  <a:lnTo>
                    <a:pt x="2730" y="21234"/>
                  </a:lnTo>
                  <a:lnTo>
                    <a:pt x="0" y="34772"/>
                  </a:lnTo>
                  <a:lnTo>
                    <a:pt x="0" y="123228"/>
                  </a:lnTo>
                  <a:lnTo>
                    <a:pt x="2717" y="136766"/>
                  </a:lnTo>
                  <a:lnTo>
                    <a:pt x="10172" y="147815"/>
                  </a:lnTo>
                  <a:lnTo>
                    <a:pt x="21234" y="155270"/>
                  </a:lnTo>
                  <a:lnTo>
                    <a:pt x="34772" y="158000"/>
                  </a:lnTo>
                  <a:lnTo>
                    <a:pt x="786079" y="158000"/>
                  </a:lnTo>
                  <a:lnTo>
                    <a:pt x="799617" y="155270"/>
                  </a:lnTo>
                  <a:lnTo>
                    <a:pt x="810666" y="147815"/>
                  </a:lnTo>
                  <a:lnTo>
                    <a:pt x="818121" y="136766"/>
                  </a:lnTo>
                  <a:lnTo>
                    <a:pt x="820851" y="123228"/>
                  </a:lnTo>
                  <a:lnTo>
                    <a:pt x="820851" y="34772"/>
                  </a:lnTo>
                  <a:close/>
                </a:path>
              </a:pathLst>
            </a:custGeom>
            <a:solidFill>
              <a:srgbClr val="CBD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016535" y="5796485"/>
              <a:ext cx="158115" cy="1649730"/>
            </a:xfrm>
            <a:custGeom>
              <a:avLst/>
              <a:gdLst/>
              <a:ahLst/>
              <a:cxnLst/>
              <a:rect l="l" t="t" r="r" b="b"/>
              <a:pathLst>
                <a:path w="158115" h="1649729">
                  <a:moveTo>
                    <a:pt x="0" y="0"/>
                  </a:moveTo>
                  <a:lnTo>
                    <a:pt x="153430" y="1602399"/>
                  </a:lnTo>
                  <a:lnTo>
                    <a:pt x="157921" y="1649303"/>
                  </a:lnTo>
                </a:path>
              </a:pathLst>
            </a:custGeom>
            <a:ln w="9423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988599" y="7381517"/>
              <a:ext cx="363220" cy="380365"/>
            </a:xfrm>
            <a:custGeom>
              <a:avLst/>
              <a:gdLst/>
              <a:ahLst/>
              <a:cxnLst/>
              <a:rect l="l" t="t" r="r" b="b"/>
              <a:pathLst>
                <a:path w="363219" h="380365">
                  <a:moveTo>
                    <a:pt x="362732" y="0"/>
                  </a:moveTo>
                  <a:lnTo>
                    <a:pt x="0" y="34731"/>
                  </a:lnTo>
                  <a:lnTo>
                    <a:pt x="216098" y="380094"/>
                  </a:lnTo>
                  <a:lnTo>
                    <a:pt x="362732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516040" y="5796485"/>
              <a:ext cx="413384" cy="1517015"/>
            </a:xfrm>
            <a:custGeom>
              <a:avLst/>
              <a:gdLst/>
              <a:ahLst/>
              <a:cxnLst/>
              <a:rect l="l" t="t" r="r" b="b"/>
              <a:pathLst>
                <a:path w="413384" h="1517015">
                  <a:moveTo>
                    <a:pt x="0" y="0"/>
                  </a:moveTo>
                  <a:lnTo>
                    <a:pt x="400799" y="1471259"/>
                  </a:lnTo>
                  <a:lnTo>
                    <a:pt x="413184" y="1516721"/>
                  </a:lnTo>
                </a:path>
              </a:pathLst>
            </a:custGeom>
            <a:ln w="9423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741049" y="7219856"/>
              <a:ext cx="351790" cy="400050"/>
            </a:xfrm>
            <a:custGeom>
              <a:avLst/>
              <a:gdLst/>
              <a:ahLst/>
              <a:cxnLst/>
              <a:rect l="l" t="t" r="r" b="b"/>
              <a:pathLst>
                <a:path w="351790" h="400050">
                  <a:moveTo>
                    <a:pt x="351580" y="0"/>
                  </a:moveTo>
                  <a:lnTo>
                    <a:pt x="0" y="95775"/>
                  </a:lnTo>
                  <a:lnTo>
                    <a:pt x="271562" y="399462"/>
                  </a:lnTo>
                  <a:lnTo>
                    <a:pt x="35158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70017" y="4298578"/>
              <a:ext cx="1441918" cy="13652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58292" y="4776179"/>
              <a:ext cx="385479" cy="44729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72522" y="4773217"/>
              <a:ext cx="248620" cy="1433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55329" y="4906209"/>
              <a:ext cx="292368" cy="2385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45462" y="4946942"/>
              <a:ext cx="112090" cy="1570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55329" y="5105078"/>
              <a:ext cx="292361" cy="39658"/>
            </a:xfrm>
            <a:prstGeom prst="rect">
              <a:avLst/>
            </a:prstGeom>
          </p:spPr>
        </p:pic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5DD0709F-A8F8-1E22-7D10-264C4C2A6A3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20858" y="2241046"/>
            <a:ext cx="3124200" cy="3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olo 52">
            <a:extLst>
              <a:ext uri="{FF2B5EF4-FFF2-40B4-BE49-F238E27FC236}">
                <a16:creationId xmlns:a16="http://schemas.microsoft.com/office/drawing/2014/main" id="{CA07E426-5741-51A6-EF53-6391006C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098" y="854075"/>
            <a:ext cx="8801904" cy="1282065"/>
          </a:xfrm>
        </p:spPr>
        <p:txBody>
          <a:bodyPr/>
          <a:lstStyle/>
          <a:p>
            <a:r>
              <a:rPr lang="it-IT" dirty="0"/>
              <a:t>Certificati digitali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83765C9-94F7-FBEB-3818-E629E80B75D8}"/>
              </a:ext>
            </a:extLst>
          </p:cNvPr>
          <p:cNvSpPr txBox="1"/>
          <p:nvPr/>
        </p:nvSpPr>
        <p:spPr>
          <a:xfrm>
            <a:off x="2203450" y="3140075"/>
            <a:ext cx="65151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</a:t>
            </a:r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certificato digitale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contiene: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sulla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sull’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identità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proprietario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Firma digitale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dell’entità che ha verificato la validità dei contenuti</a:t>
            </a:r>
          </a:p>
        </p:txBody>
      </p:sp>
      <p:grpSp>
        <p:nvGrpSpPr>
          <p:cNvPr id="43" name="object 2">
            <a:extLst>
              <a:ext uri="{FF2B5EF4-FFF2-40B4-BE49-F238E27FC236}">
                <a16:creationId xmlns:a16="http://schemas.microsoft.com/office/drawing/2014/main" id="{25CC8F62-F465-6F82-FD6A-72C11D366882}"/>
              </a:ext>
            </a:extLst>
          </p:cNvPr>
          <p:cNvGrpSpPr/>
          <p:nvPr/>
        </p:nvGrpSpPr>
        <p:grpSpPr>
          <a:xfrm>
            <a:off x="10814050" y="2972774"/>
            <a:ext cx="5361305" cy="4133215"/>
            <a:chOff x="11280357" y="2269291"/>
            <a:chExt cx="5361305" cy="4133215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C5CF10C0-36A5-D8DE-90BB-9B5D012C0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357" y="2335456"/>
              <a:ext cx="5361082" cy="4066567"/>
            </a:xfrm>
            <a:prstGeom prst="rect">
              <a:avLst/>
            </a:prstGeom>
          </p:spPr>
        </p:pic>
        <p:pic>
          <p:nvPicPr>
            <p:cNvPr id="45" name="object 4">
              <a:extLst>
                <a:ext uri="{FF2B5EF4-FFF2-40B4-BE49-F238E27FC236}">
                  <a16:creationId xmlns:a16="http://schemas.microsoft.com/office/drawing/2014/main" id="{678AB6F8-B51D-FA89-D462-ED54F20931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1210" y="2335414"/>
              <a:ext cx="4830240" cy="4066651"/>
            </a:xfrm>
            <a:prstGeom prst="rect">
              <a:avLst/>
            </a:prstGeom>
          </p:spPr>
        </p:pic>
        <p:pic>
          <p:nvPicPr>
            <p:cNvPr id="46" name="object 5">
              <a:extLst>
                <a:ext uri="{FF2B5EF4-FFF2-40B4-BE49-F238E27FC236}">
                  <a16:creationId xmlns:a16="http://schemas.microsoft.com/office/drawing/2014/main" id="{7685DDEF-2804-4153-8A1B-356E1A1872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0357" y="5481397"/>
              <a:ext cx="5361082" cy="920626"/>
            </a:xfrm>
            <a:prstGeom prst="rect">
              <a:avLst/>
            </a:prstGeom>
          </p:spPr>
        </p:pic>
        <p:pic>
          <p:nvPicPr>
            <p:cNvPr id="47" name="object 6">
              <a:extLst>
                <a:ext uri="{FF2B5EF4-FFF2-40B4-BE49-F238E27FC236}">
                  <a16:creationId xmlns:a16="http://schemas.microsoft.com/office/drawing/2014/main" id="{BA95114F-69E8-0A2B-8050-BDEE3D8CE8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0592" y="2545680"/>
              <a:ext cx="4940624" cy="3646104"/>
            </a:xfrm>
            <a:prstGeom prst="rect">
              <a:avLst/>
            </a:prstGeom>
          </p:spPr>
        </p:pic>
        <p:pic>
          <p:nvPicPr>
            <p:cNvPr id="48" name="object 7">
              <a:extLst>
                <a:ext uri="{FF2B5EF4-FFF2-40B4-BE49-F238E27FC236}">
                  <a16:creationId xmlns:a16="http://schemas.microsoft.com/office/drawing/2014/main" id="{2963A68A-AC69-50EA-4A54-8559C31F26A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1210" y="2545685"/>
              <a:ext cx="4620005" cy="3646087"/>
            </a:xfrm>
            <a:prstGeom prst="rect">
              <a:avLst/>
            </a:prstGeom>
          </p:spPr>
        </p:pic>
        <p:pic>
          <p:nvPicPr>
            <p:cNvPr id="49" name="object 8">
              <a:extLst>
                <a:ext uri="{FF2B5EF4-FFF2-40B4-BE49-F238E27FC236}">
                  <a16:creationId xmlns:a16="http://schemas.microsoft.com/office/drawing/2014/main" id="{A611D484-CA7C-2A4D-0474-835E23BF94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0592" y="5449721"/>
              <a:ext cx="4940613" cy="742064"/>
            </a:xfrm>
            <a:prstGeom prst="rect">
              <a:avLst/>
            </a:prstGeom>
          </p:spPr>
        </p:pic>
        <p:pic>
          <p:nvPicPr>
            <p:cNvPr id="50" name="object 9">
              <a:extLst>
                <a:ext uri="{FF2B5EF4-FFF2-40B4-BE49-F238E27FC236}">
                  <a16:creationId xmlns:a16="http://schemas.microsoft.com/office/drawing/2014/main" id="{2F183E3C-9A0E-DB44-7D3F-7D546F0B20A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3567" y="2269291"/>
              <a:ext cx="1151001" cy="1627176"/>
            </a:xfrm>
            <a:prstGeom prst="rect">
              <a:avLst/>
            </a:prstGeom>
          </p:spPr>
        </p:pic>
        <p:pic>
          <p:nvPicPr>
            <p:cNvPr id="51" name="object 10">
              <a:extLst>
                <a:ext uri="{FF2B5EF4-FFF2-40B4-BE49-F238E27FC236}">
                  <a16:creationId xmlns:a16="http://schemas.microsoft.com/office/drawing/2014/main" id="{2DB515AD-4DC0-83DA-9361-F3F7D579713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61902" y="2785255"/>
              <a:ext cx="2732901" cy="513073"/>
            </a:xfrm>
            <a:prstGeom prst="rect">
              <a:avLst/>
            </a:prstGeom>
          </p:spPr>
        </p:pic>
      </p:grpSp>
      <p:sp>
        <p:nvSpPr>
          <p:cNvPr id="52" name="object 11">
            <a:extLst>
              <a:ext uri="{FF2B5EF4-FFF2-40B4-BE49-F238E27FC236}">
                <a16:creationId xmlns:a16="http://schemas.microsoft.com/office/drawing/2014/main" id="{69FF790E-5E81-C28B-17F3-F8FEC1D6F43A}"/>
              </a:ext>
            </a:extLst>
          </p:cNvPr>
          <p:cNvSpPr txBox="1"/>
          <p:nvPr/>
        </p:nvSpPr>
        <p:spPr>
          <a:xfrm>
            <a:off x="12673587" y="3314770"/>
            <a:ext cx="2752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Certificato</a:t>
            </a:r>
            <a:endParaRPr sz="4950">
              <a:latin typeface="Microsoft Sans Serif"/>
              <a:cs typeface="Microsoft Sans Serif"/>
            </a:endParaRPr>
          </a:p>
        </p:txBody>
      </p:sp>
      <p:pic>
        <p:nvPicPr>
          <p:cNvPr id="55" name="object 32">
            <a:extLst>
              <a:ext uri="{FF2B5EF4-FFF2-40B4-BE49-F238E27FC236}">
                <a16:creationId xmlns:a16="http://schemas.microsoft.com/office/drawing/2014/main" id="{8766ECDF-C51A-2B8F-E67A-C61685574F08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09628" y="8677946"/>
            <a:ext cx="2276192" cy="1396329"/>
          </a:xfrm>
          <a:prstGeom prst="rect">
            <a:avLst/>
          </a:prstGeom>
        </p:spPr>
      </p:pic>
      <p:pic>
        <p:nvPicPr>
          <p:cNvPr id="56" name="object 33">
            <a:extLst>
              <a:ext uri="{FF2B5EF4-FFF2-40B4-BE49-F238E27FC236}">
                <a16:creationId xmlns:a16="http://schemas.microsoft.com/office/drawing/2014/main" id="{B348E465-1A4B-C2ED-AC64-339AB9BEE160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98609" y="8563507"/>
            <a:ext cx="1622756" cy="990868"/>
          </a:xfrm>
          <a:prstGeom prst="rect">
            <a:avLst/>
          </a:prstGeom>
        </p:spPr>
      </p:pic>
      <p:grpSp>
        <p:nvGrpSpPr>
          <p:cNvPr id="57" name="object 34">
            <a:extLst>
              <a:ext uri="{FF2B5EF4-FFF2-40B4-BE49-F238E27FC236}">
                <a16:creationId xmlns:a16="http://schemas.microsoft.com/office/drawing/2014/main" id="{5A9781DF-9EB0-71FC-3B2B-079515B0AD5B}"/>
              </a:ext>
            </a:extLst>
          </p:cNvPr>
          <p:cNvGrpSpPr/>
          <p:nvPr/>
        </p:nvGrpSpPr>
        <p:grpSpPr>
          <a:xfrm>
            <a:off x="11180312" y="4663621"/>
            <a:ext cx="4446270" cy="3801745"/>
            <a:chOff x="11646619" y="3960138"/>
            <a:chExt cx="4446270" cy="3801745"/>
          </a:xfrm>
        </p:grpSpPr>
        <p:pic>
          <p:nvPicPr>
            <p:cNvPr id="58" name="object 35">
              <a:extLst>
                <a:ext uri="{FF2B5EF4-FFF2-40B4-BE49-F238E27FC236}">
                  <a16:creationId xmlns:a16="http://schemas.microsoft.com/office/drawing/2014/main" id="{BAA323C6-80E1-4AFF-C82A-ADD44EE18DA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6619" y="3960138"/>
              <a:ext cx="2561626" cy="2244371"/>
            </a:xfrm>
            <a:prstGeom prst="rect">
              <a:avLst/>
            </a:prstGeom>
          </p:spPr>
        </p:pic>
        <p:pic>
          <p:nvPicPr>
            <p:cNvPr id="59" name="object 36">
              <a:extLst>
                <a:ext uri="{FF2B5EF4-FFF2-40B4-BE49-F238E27FC236}">
                  <a16:creationId xmlns:a16="http://schemas.microsoft.com/office/drawing/2014/main" id="{42F74D4A-5729-078B-4A0B-094B4F880C9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6037" y="4068441"/>
              <a:ext cx="2142791" cy="1825536"/>
            </a:xfrm>
            <a:prstGeom prst="rect">
              <a:avLst/>
            </a:prstGeom>
          </p:spPr>
        </p:pic>
        <p:pic>
          <p:nvPicPr>
            <p:cNvPr id="60" name="object 37">
              <a:extLst>
                <a:ext uri="{FF2B5EF4-FFF2-40B4-BE49-F238E27FC236}">
                  <a16:creationId xmlns:a16="http://schemas.microsoft.com/office/drawing/2014/main" id="{F5B622EE-2148-01EA-B9C1-D9E808C7E335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56047" y="5683320"/>
              <a:ext cx="1961783" cy="210658"/>
            </a:xfrm>
            <a:prstGeom prst="rect">
              <a:avLst/>
            </a:prstGeom>
          </p:spPr>
        </p:pic>
        <p:pic>
          <p:nvPicPr>
            <p:cNvPr id="61" name="object 38">
              <a:extLst>
                <a:ext uri="{FF2B5EF4-FFF2-40B4-BE49-F238E27FC236}">
                  <a16:creationId xmlns:a16="http://schemas.microsoft.com/office/drawing/2014/main" id="{284112E1-14DE-CCD0-E47F-5906229BE38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37937" y="4285613"/>
              <a:ext cx="1778982" cy="210801"/>
            </a:xfrm>
            <a:prstGeom prst="rect">
              <a:avLst/>
            </a:prstGeom>
          </p:spPr>
        </p:pic>
        <p:sp>
          <p:nvSpPr>
            <p:cNvPr id="62" name="object 39">
              <a:extLst>
                <a:ext uri="{FF2B5EF4-FFF2-40B4-BE49-F238E27FC236}">
                  <a16:creationId xmlns:a16="http://schemas.microsoft.com/office/drawing/2014/main" id="{E0B79D21-3176-7BD1-9FE5-A610FBFD1D89}"/>
                </a:ext>
              </a:extLst>
            </p:cNvPr>
            <p:cNvSpPr/>
            <p:nvPr/>
          </p:nvSpPr>
          <p:spPr>
            <a:xfrm>
              <a:off x="12037937" y="4684283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29">
                  <a:moveTo>
                    <a:pt x="847513" y="0"/>
                  </a:moveTo>
                  <a:lnTo>
                    <a:pt x="52574" y="0"/>
                  </a:lnTo>
                  <a:lnTo>
                    <a:pt x="32110" y="4131"/>
                  </a:lnTo>
                  <a:lnTo>
                    <a:pt x="15398" y="15397"/>
                  </a:lnTo>
                  <a:lnTo>
                    <a:pt x="4131" y="32108"/>
                  </a:lnTo>
                  <a:lnTo>
                    <a:pt x="0" y="52573"/>
                  </a:lnTo>
                  <a:lnTo>
                    <a:pt x="0" y="847516"/>
                  </a:lnTo>
                  <a:lnTo>
                    <a:pt x="4131" y="867981"/>
                  </a:lnTo>
                  <a:lnTo>
                    <a:pt x="15398" y="884692"/>
                  </a:lnTo>
                  <a:lnTo>
                    <a:pt x="32110" y="895959"/>
                  </a:lnTo>
                  <a:lnTo>
                    <a:pt x="52574" y="900090"/>
                  </a:lnTo>
                  <a:lnTo>
                    <a:pt x="847513" y="900090"/>
                  </a:lnTo>
                  <a:lnTo>
                    <a:pt x="867983" y="895959"/>
                  </a:lnTo>
                  <a:lnTo>
                    <a:pt x="884696" y="884692"/>
                  </a:lnTo>
                  <a:lnTo>
                    <a:pt x="895962" y="867979"/>
                  </a:lnTo>
                  <a:lnTo>
                    <a:pt x="900087" y="847512"/>
                  </a:lnTo>
                  <a:lnTo>
                    <a:pt x="900087" y="52573"/>
                  </a:lnTo>
                  <a:lnTo>
                    <a:pt x="895957" y="32108"/>
                  </a:lnTo>
                  <a:lnTo>
                    <a:pt x="884692" y="15397"/>
                  </a:lnTo>
                  <a:lnTo>
                    <a:pt x="867982" y="4131"/>
                  </a:lnTo>
                  <a:lnTo>
                    <a:pt x="84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40">
              <a:extLst>
                <a:ext uri="{FF2B5EF4-FFF2-40B4-BE49-F238E27FC236}">
                  <a16:creationId xmlns:a16="http://schemas.microsoft.com/office/drawing/2014/main" id="{0F6EA53C-AE3B-C554-8E60-CA525363CFF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48489" y="4794784"/>
              <a:ext cx="679040" cy="679035"/>
            </a:xfrm>
            <a:prstGeom prst="rect">
              <a:avLst/>
            </a:prstGeom>
          </p:spPr>
        </p:pic>
        <p:sp>
          <p:nvSpPr>
            <p:cNvPr id="64" name="object 41">
              <a:extLst>
                <a:ext uri="{FF2B5EF4-FFF2-40B4-BE49-F238E27FC236}">
                  <a16:creationId xmlns:a16="http://schemas.microsoft.com/office/drawing/2014/main" id="{A0FDCDFA-2B1F-A7F6-E62B-1F24F0D34443}"/>
                </a:ext>
              </a:extLst>
            </p:cNvPr>
            <p:cNvSpPr/>
            <p:nvPr/>
          </p:nvSpPr>
          <p:spPr>
            <a:xfrm>
              <a:off x="12996063" y="4684299"/>
              <a:ext cx="821055" cy="898525"/>
            </a:xfrm>
            <a:custGeom>
              <a:avLst/>
              <a:gdLst/>
              <a:ahLst/>
              <a:cxnLst/>
              <a:rect l="l" t="t" r="r" b="b"/>
              <a:pathLst>
                <a:path w="821055" h="898525">
                  <a:moveTo>
                    <a:pt x="430326" y="765136"/>
                  </a:moveTo>
                  <a:lnTo>
                    <a:pt x="428345" y="755332"/>
                  </a:lnTo>
                  <a:lnTo>
                    <a:pt x="422948" y="747331"/>
                  </a:lnTo>
                  <a:lnTo>
                    <a:pt x="414947" y="741934"/>
                  </a:lnTo>
                  <a:lnTo>
                    <a:pt x="405142" y="739965"/>
                  </a:lnTo>
                  <a:lnTo>
                    <a:pt x="25171" y="739965"/>
                  </a:lnTo>
                  <a:lnTo>
                    <a:pt x="15367" y="741934"/>
                  </a:lnTo>
                  <a:lnTo>
                    <a:pt x="7366" y="747331"/>
                  </a:lnTo>
                  <a:lnTo>
                    <a:pt x="1968" y="755332"/>
                  </a:lnTo>
                  <a:lnTo>
                    <a:pt x="0" y="765136"/>
                  </a:lnTo>
                  <a:lnTo>
                    <a:pt x="0" y="872782"/>
                  </a:lnTo>
                  <a:lnTo>
                    <a:pt x="1968" y="882586"/>
                  </a:lnTo>
                  <a:lnTo>
                    <a:pt x="7366" y="890600"/>
                  </a:lnTo>
                  <a:lnTo>
                    <a:pt x="15367" y="895997"/>
                  </a:lnTo>
                  <a:lnTo>
                    <a:pt x="25171" y="897966"/>
                  </a:lnTo>
                  <a:lnTo>
                    <a:pt x="405142" y="897966"/>
                  </a:lnTo>
                  <a:lnTo>
                    <a:pt x="414947" y="895997"/>
                  </a:lnTo>
                  <a:lnTo>
                    <a:pt x="422948" y="890600"/>
                  </a:lnTo>
                  <a:lnTo>
                    <a:pt x="428345" y="882599"/>
                  </a:lnTo>
                  <a:lnTo>
                    <a:pt x="430326" y="872794"/>
                  </a:lnTo>
                  <a:lnTo>
                    <a:pt x="430326" y="765136"/>
                  </a:lnTo>
                  <a:close/>
                </a:path>
                <a:path w="821055" h="898525">
                  <a:moveTo>
                    <a:pt x="820851" y="528078"/>
                  </a:moveTo>
                  <a:lnTo>
                    <a:pt x="818121" y="514540"/>
                  </a:lnTo>
                  <a:lnTo>
                    <a:pt x="810666" y="503491"/>
                  </a:lnTo>
                  <a:lnTo>
                    <a:pt x="799617" y="496036"/>
                  </a:lnTo>
                  <a:lnTo>
                    <a:pt x="786079" y="493306"/>
                  </a:lnTo>
                  <a:lnTo>
                    <a:pt x="34772" y="493306"/>
                  </a:lnTo>
                  <a:lnTo>
                    <a:pt x="21234" y="496036"/>
                  </a:lnTo>
                  <a:lnTo>
                    <a:pt x="10185" y="503491"/>
                  </a:lnTo>
                  <a:lnTo>
                    <a:pt x="2730" y="514553"/>
                  </a:lnTo>
                  <a:lnTo>
                    <a:pt x="0" y="528078"/>
                  </a:lnTo>
                  <a:lnTo>
                    <a:pt x="0" y="616534"/>
                  </a:lnTo>
                  <a:lnTo>
                    <a:pt x="2717" y="630072"/>
                  </a:lnTo>
                  <a:lnTo>
                    <a:pt x="10172" y="641134"/>
                  </a:lnTo>
                  <a:lnTo>
                    <a:pt x="21234" y="648576"/>
                  </a:lnTo>
                  <a:lnTo>
                    <a:pt x="34772" y="651319"/>
                  </a:lnTo>
                  <a:lnTo>
                    <a:pt x="786079" y="651319"/>
                  </a:lnTo>
                  <a:lnTo>
                    <a:pt x="799617" y="648576"/>
                  </a:lnTo>
                  <a:lnTo>
                    <a:pt x="810666" y="641134"/>
                  </a:lnTo>
                  <a:lnTo>
                    <a:pt x="818121" y="630072"/>
                  </a:lnTo>
                  <a:lnTo>
                    <a:pt x="820851" y="616534"/>
                  </a:lnTo>
                  <a:lnTo>
                    <a:pt x="820851" y="528078"/>
                  </a:lnTo>
                  <a:close/>
                </a:path>
                <a:path w="821055" h="898525">
                  <a:moveTo>
                    <a:pt x="820851" y="281432"/>
                  </a:moveTo>
                  <a:lnTo>
                    <a:pt x="818121" y="267893"/>
                  </a:lnTo>
                  <a:lnTo>
                    <a:pt x="810666" y="256832"/>
                  </a:lnTo>
                  <a:lnTo>
                    <a:pt x="799617" y="249377"/>
                  </a:lnTo>
                  <a:lnTo>
                    <a:pt x="786079" y="246646"/>
                  </a:lnTo>
                  <a:lnTo>
                    <a:pt x="34772" y="246646"/>
                  </a:lnTo>
                  <a:lnTo>
                    <a:pt x="21234" y="249377"/>
                  </a:lnTo>
                  <a:lnTo>
                    <a:pt x="10185" y="256832"/>
                  </a:lnTo>
                  <a:lnTo>
                    <a:pt x="2730" y="267893"/>
                  </a:lnTo>
                  <a:lnTo>
                    <a:pt x="0" y="281432"/>
                  </a:lnTo>
                  <a:lnTo>
                    <a:pt x="0" y="369887"/>
                  </a:lnTo>
                  <a:lnTo>
                    <a:pt x="2717" y="383413"/>
                  </a:lnTo>
                  <a:lnTo>
                    <a:pt x="10172" y="394474"/>
                  </a:lnTo>
                  <a:lnTo>
                    <a:pt x="21234" y="401929"/>
                  </a:lnTo>
                  <a:lnTo>
                    <a:pt x="34772" y="404660"/>
                  </a:lnTo>
                  <a:lnTo>
                    <a:pt x="786079" y="404660"/>
                  </a:lnTo>
                  <a:lnTo>
                    <a:pt x="799617" y="401929"/>
                  </a:lnTo>
                  <a:lnTo>
                    <a:pt x="810666" y="394474"/>
                  </a:lnTo>
                  <a:lnTo>
                    <a:pt x="818121" y="383413"/>
                  </a:lnTo>
                  <a:lnTo>
                    <a:pt x="820851" y="369887"/>
                  </a:lnTo>
                  <a:lnTo>
                    <a:pt x="820851" y="281432"/>
                  </a:lnTo>
                  <a:close/>
                </a:path>
                <a:path w="821055" h="898525">
                  <a:moveTo>
                    <a:pt x="820851" y="34772"/>
                  </a:moveTo>
                  <a:lnTo>
                    <a:pt x="818121" y="21234"/>
                  </a:lnTo>
                  <a:lnTo>
                    <a:pt x="810666" y="10172"/>
                  </a:lnTo>
                  <a:lnTo>
                    <a:pt x="799617" y="2730"/>
                  </a:lnTo>
                  <a:lnTo>
                    <a:pt x="786079" y="0"/>
                  </a:lnTo>
                  <a:lnTo>
                    <a:pt x="34772" y="0"/>
                  </a:lnTo>
                  <a:lnTo>
                    <a:pt x="21234" y="2730"/>
                  </a:lnTo>
                  <a:lnTo>
                    <a:pt x="10185" y="10172"/>
                  </a:lnTo>
                  <a:lnTo>
                    <a:pt x="2730" y="21234"/>
                  </a:lnTo>
                  <a:lnTo>
                    <a:pt x="0" y="34772"/>
                  </a:lnTo>
                  <a:lnTo>
                    <a:pt x="0" y="123228"/>
                  </a:lnTo>
                  <a:lnTo>
                    <a:pt x="2717" y="136766"/>
                  </a:lnTo>
                  <a:lnTo>
                    <a:pt x="10172" y="147815"/>
                  </a:lnTo>
                  <a:lnTo>
                    <a:pt x="21234" y="155270"/>
                  </a:lnTo>
                  <a:lnTo>
                    <a:pt x="34772" y="158000"/>
                  </a:lnTo>
                  <a:lnTo>
                    <a:pt x="786079" y="158000"/>
                  </a:lnTo>
                  <a:lnTo>
                    <a:pt x="799617" y="155270"/>
                  </a:lnTo>
                  <a:lnTo>
                    <a:pt x="810666" y="147815"/>
                  </a:lnTo>
                  <a:lnTo>
                    <a:pt x="818121" y="136766"/>
                  </a:lnTo>
                  <a:lnTo>
                    <a:pt x="820851" y="123228"/>
                  </a:lnTo>
                  <a:lnTo>
                    <a:pt x="820851" y="34772"/>
                  </a:lnTo>
                  <a:close/>
                </a:path>
              </a:pathLst>
            </a:custGeom>
            <a:solidFill>
              <a:srgbClr val="CBD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2">
              <a:extLst>
                <a:ext uri="{FF2B5EF4-FFF2-40B4-BE49-F238E27FC236}">
                  <a16:creationId xmlns:a16="http://schemas.microsoft.com/office/drawing/2014/main" id="{43327A30-C034-5C12-1F72-48F3AB77E9F2}"/>
                </a:ext>
              </a:extLst>
            </p:cNvPr>
            <p:cNvSpPr/>
            <p:nvPr/>
          </p:nvSpPr>
          <p:spPr>
            <a:xfrm>
              <a:off x="13016535" y="5796485"/>
              <a:ext cx="158115" cy="1649730"/>
            </a:xfrm>
            <a:custGeom>
              <a:avLst/>
              <a:gdLst/>
              <a:ahLst/>
              <a:cxnLst/>
              <a:rect l="l" t="t" r="r" b="b"/>
              <a:pathLst>
                <a:path w="158115" h="1649729">
                  <a:moveTo>
                    <a:pt x="0" y="0"/>
                  </a:moveTo>
                  <a:lnTo>
                    <a:pt x="153430" y="1602399"/>
                  </a:lnTo>
                  <a:lnTo>
                    <a:pt x="157921" y="1649303"/>
                  </a:lnTo>
                </a:path>
              </a:pathLst>
            </a:custGeom>
            <a:ln w="9423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43">
              <a:extLst>
                <a:ext uri="{FF2B5EF4-FFF2-40B4-BE49-F238E27FC236}">
                  <a16:creationId xmlns:a16="http://schemas.microsoft.com/office/drawing/2014/main" id="{800550E6-60BF-A0A2-727C-8C6062D6348E}"/>
                </a:ext>
              </a:extLst>
            </p:cNvPr>
            <p:cNvSpPr/>
            <p:nvPr/>
          </p:nvSpPr>
          <p:spPr>
            <a:xfrm>
              <a:off x="12988599" y="7381517"/>
              <a:ext cx="363220" cy="380365"/>
            </a:xfrm>
            <a:custGeom>
              <a:avLst/>
              <a:gdLst/>
              <a:ahLst/>
              <a:cxnLst/>
              <a:rect l="l" t="t" r="r" b="b"/>
              <a:pathLst>
                <a:path w="363219" h="380365">
                  <a:moveTo>
                    <a:pt x="362732" y="0"/>
                  </a:moveTo>
                  <a:lnTo>
                    <a:pt x="0" y="34731"/>
                  </a:lnTo>
                  <a:lnTo>
                    <a:pt x="216098" y="380094"/>
                  </a:lnTo>
                  <a:lnTo>
                    <a:pt x="362732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D1E06C-0C7E-D585-4AF1-2281861BD44F}"/>
                </a:ext>
              </a:extLst>
            </p:cNvPr>
            <p:cNvSpPr/>
            <p:nvPr/>
          </p:nvSpPr>
          <p:spPr>
            <a:xfrm>
              <a:off x="15516040" y="5796485"/>
              <a:ext cx="413384" cy="1517015"/>
            </a:xfrm>
            <a:custGeom>
              <a:avLst/>
              <a:gdLst/>
              <a:ahLst/>
              <a:cxnLst/>
              <a:rect l="l" t="t" r="r" b="b"/>
              <a:pathLst>
                <a:path w="413384" h="1517015">
                  <a:moveTo>
                    <a:pt x="0" y="0"/>
                  </a:moveTo>
                  <a:lnTo>
                    <a:pt x="400799" y="1471259"/>
                  </a:lnTo>
                  <a:lnTo>
                    <a:pt x="413184" y="1516721"/>
                  </a:lnTo>
                </a:path>
              </a:pathLst>
            </a:custGeom>
            <a:ln w="9423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5">
              <a:extLst>
                <a:ext uri="{FF2B5EF4-FFF2-40B4-BE49-F238E27FC236}">
                  <a16:creationId xmlns:a16="http://schemas.microsoft.com/office/drawing/2014/main" id="{5BE98B53-D115-6833-A106-98A80E223010}"/>
                </a:ext>
              </a:extLst>
            </p:cNvPr>
            <p:cNvSpPr/>
            <p:nvPr/>
          </p:nvSpPr>
          <p:spPr>
            <a:xfrm>
              <a:off x="15741049" y="7219856"/>
              <a:ext cx="351790" cy="400050"/>
            </a:xfrm>
            <a:custGeom>
              <a:avLst/>
              <a:gdLst/>
              <a:ahLst/>
              <a:cxnLst/>
              <a:rect l="l" t="t" r="r" b="b"/>
              <a:pathLst>
                <a:path w="351790" h="400050">
                  <a:moveTo>
                    <a:pt x="351580" y="0"/>
                  </a:moveTo>
                  <a:lnTo>
                    <a:pt x="0" y="95775"/>
                  </a:lnTo>
                  <a:lnTo>
                    <a:pt x="271562" y="399462"/>
                  </a:lnTo>
                  <a:lnTo>
                    <a:pt x="35158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46">
              <a:extLst>
                <a:ext uri="{FF2B5EF4-FFF2-40B4-BE49-F238E27FC236}">
                  <a16:creationId xmlns:a16="http://schemas.microsoft.com/office/drawing/2014/main" id="{1275FBA0-35F7-42C5-1418-33FC4A25E7D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70017" y="4298578"/>
              <a:ext cx="1441918" cy="1365266"/>
            </a:xfrm>
            <a:prstGeom prst="rect">
              <a:avLst/>
            </a:prstGeom>
          </p:spPr>
        </p:pic>
        <p:pic>
          <p:nvPicPr>
            <p:cNvPr id="70" name="object 47">
              <a:extLst>
                <a:ext uri="{FF2B5EF4-FFF2-40B4-BE49-F238E27FC236}">
                  <a16:creationId xmlns:a16="http://schemas.microsoft.com/office/drawing/2014/main" id="{DA8A8E7A-B165-7DBD-11B5-A4C8474B4D9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58292" y="4776179"/>
              <a:ext cx="385479" cy="447294"/>
            </a:xfrm>
            <a:prstGeom prst="rect">
              <a:avLst/>
            </a:prstGeom>
          </p:spPr>
        </p:pic>
        <p:pic>
          <p:nvPicPr>
            <p:cNvPr id="71" name="object 48">
              <a:extLst>
                <a:ext uri="{FF2B5EF4-FFF2-40B4-BE49-F238E27FC236}">
                  <a16:creationId xmlns:a16="http://schemas.microsoft.com/office/drawing/2014/main" id="{EA2AD450-B642-6418-C224-A4BF281D6C5E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72522" y="4773217"/>
              <a:ext cx="248620" cy="143393"/>
            </a:xfrm>
            <a:prstGeom prst="rect">
              <a:avLst/>
            </a:prstGeom>
          </p:spPr>
        </p:pic>
        <p:pic>
          <p:nvPicPr>
            <p:cNvPr id="72" name="object 49">
              <a:extLst>
                <a:ext uri="{FF2B5EF4-FFF2-40B4-BE49-F238E27FC236}">
                  <a16:creationId xmlns:a16="http://schemas.microsoft.com/office/drawing/2014/main" id="{2CF476F4-6D6F-E019-04CF-9208AC3802E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55329" y="4906209"/>
              <a:ext cx="292368" cy="238527"/>
            </a:xfrm>
            <a:prstGeom prst="rect">
              <a:avLst/>
            </a:prstGeom>
          </p:spPr>
        </p:pic>
        <p:pic>
          <p:nvPicPr>
            <p:cNvPr id="73" name="object 50">
              <a:extLst>
                <a:ext uri="{FF2B5EF4-FFF2-40B4-BE49-F238E27FC236}">
                  <a16:creationId xmlns:a16="http://schemas.microsoft.com/office/drawing/2014/main" id="{59A1304B-208B-646B-CA38-65D7C84C64BF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45462" y="4946942"/>
              <a:ext cx="112090" cy="157053"/>
            </a:xfrm>
            <a:prstGeom prst="rect">
              <a:avLst/>
            </a:prstGeom>
          </p:spPr>
        </p:pic>
        <p:pic>
          <p:nvPicPr>
            <p:cNvPr id="74" name="object 51">
              <a:extLst>
                <a:ext uri="{FF2B5EF4-FFF2-40B4-BE49-F238E27FC236}">
                  <a16:creationId xmlns:a16="http://schemas.microsoft.com/office/drawing/2014/main" id="{79F887A8-610A-FDDE-6030-0ABA4256128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55329" y="5105078"/>
              <a:ext cx="292361" cy="39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72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olo 52">
            <a:extLst>
              <a:ext uri="{FF2B5EF4-FFF2-40B4-BE49-F238E27FC236}">
                <a16:creationId xmlns:a16="http://schemas.microsoft.com/office/drawing/2014/main" id="{CA07E426-5741-51A6-EF53-6391006C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098" y="854075"/>
            <a:ext cx="8801904" cy="1282065"/>
          </a:xfrm>
        </p:spPr>
        <p:txBody>
          <a:bodyPr/>
          <a:lstStyle/>
          <a:p>
            <a:r>
              <a:rPr lang="it-IT" dirty="0"/>
              <a:t>Certificati digitali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83765C9-94F7-FBEB-3818-E629E80B75D8}"/>
              </a:ext>
            </a:extLst>
          </p:cNvPr>
          <p:cNvSpPr txBox="1"/>
          <p:nvPr/>
        </p:nvSpPr>
        <p:spPr>
          <a:xfrm>
            <a:off x="2851150" y="3216275"/>
            <a:ext cx="144018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it-IT" sz="4500" kern="1200" dirty="0">
                <a:solidFill>
                  <a:srgbClr val="FF2F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certificato digitale</a:t>
            </a:r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un documento elettronico che attesta l’associazione univoca tra una </a:t>
            </a:r>
            <a:r>
              <a:rPr lang="it-IT" sz="4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chiave pubblica</a:t>
            </a:r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l’identità di un </a:t>
            </a:r>
            <a:r>
              <a:rPr lang="it-IT" sz="4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soggetto</a:t>
            </a:r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soggetto dichiara così di utilizzare la chiave pubblica per procedure di cifratura asimmetrica e/o autenticazione tramite firma digitale. </a:t>
            </a:r>
          </a:p>
        </p:txBody>
      </p:sp>
    </p:spTree>
    <p:extLst>
      <p:ext uri="{BB962C8B-B14F-4D97-AF65-F5344CB8AC3E}">
        <p14:creationId xmlns:p14="http://schemas.microsoft.com/office/powerpoint/2010/main" val="258649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090" y="502602"/>
            <a:ext cx="13706389" cy="1026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0643" y="236202"/>
            <a:ext cx="137629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05" dirty="0"/>
              <a:t>c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300" dirty="0"/>
              <a:t>l</a:t>
            </a:r>
            <a:r>
              <a:rPr spc="-80" dirty="0"/>
              <a:t>a</a:t>
            </a:r>
            <a:r>
              <a:rPr spc="-665" dirty="0"/>
              <a:t> </a:t>
            </a:r>
            <a:r>
              <a:rPr spc="-105" dirty="0"/>
              <a:t>c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105" dirty="0"/>
              <a:t>a</a:t>
            </a:r>
            <a:r>
              <a:rPr spc="-365" dirty="0"/>
              <a:t>v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150" dirty="0"/>
              <a:t>p</a:t>
            </a:r>
            <a:r>
              <a:rPr spc="-290" dirty="0"/>
              <a:t>u</a:t>
            </a:r>
            <a:r>
              <a:rPr spc="-120" dirty="0"/>
              <a:t>bb</a:t>
            </a:r>
            <a:r>
              <a:rPr spc="-300" dirty="0"/>
              <a:t>l</a:t>
            </a:r>
            <a:r>
              <a:rPr spc="-325" dirty="0"/>
              <a:t>i</a:t>
            </a:r>
            <a:r>
              <a:rPr spc="-105" dirty="0"/>
              <a:t>c</a:t>
            </a:r>
            <a:r>
              <a:rPr spc="-80" dirty="0"/>
              <a:t>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03881" y="2462938"/>
            <a:ext cx="9296335" cy="7166385"/>
            <a:chOff x="5403881" y="2462938"/>
            <a:chExt cx="9296335" cy="71663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3881" y="2577671"/>
              <a:ext cx="9296319" cy="7051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400" y="2577599"/>
              <a:ext cx="8375816" cy="7051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3881" y="8032849"/>
              <a:ext cx="9296318" cy="159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442" y="2942208"/>
              <a:ext cx="8567224" cy="63224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400" y="2942216"/>
              <a:ext cx="8011262" cy="63224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443" y="7977922"/>
              <a:ext cx="8567209" cy="12867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9126" y="2462938"/>
              <a:ext cx="1995879" cy="28239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8413" y="5650741"/>
              <a:ext cx="1451796" cy="3859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5841" y="6260600"/>
              <a:ext cx="1159847" cy="3039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1450" y="6852462"/>
              <a:ext cx="1394239" cy="3893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80450" y="3089224"/>
            <a:ext cx="4070350" cy="416814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 marR="413384">
              <a:lnSpc>
                <a:spcPts val="7050"/>
              </a:lnSpc>
              <a:spcBef>
                <a:spcPts val="1055"/>
              </a:spcBef>
            </a:pPr>
            <a:r>
              <a:rPr sz="6600" spc="-31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66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66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6600" spc="15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66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6600" spc="16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66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66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66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66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o  </a:t>
            </a:r>
            <a:r>
              <a:rPr sz="66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6600" dirty="0">
              <a:latin typeface="Microsoft Sans Serif"/>
              <a:cs typeface="Microsoft Sans Serif"/>
            </a:endParaRPr>
          </a:p>
          <a:p>
            <a:pPr marL="132715" marR="5080">
              <a:lnSpc>
                <a:spcPct val="119500"/>
              </a:lnSpc>
              <a:spcBef>
                <a:spcPts val="3365"/>
              </a:spcBef>
            </a:pPr>
            <a:r>
              <a:rPr sz="3300" spc="-120" dirty="0">
                <a:solidFill>
                  <a:srgbClr val="5E5E5E"/>
                </a:solidFill>
                <a:latin typeface="Microsoft Sans Serif"/>
                <a:cs typeface="Microsoft Sans Serif"/>
                <a:hlinkClick r:id="rId13"/>
              </a:rPr>
              <a:t>www.avengers.com </a:t>
            </a:r>
            <a:r>
              <a:rPr sz="33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CertificationAuthority1 </a:t>
            </a:r>
            <a:r>
              <a:rPr sz="3300" spc="-86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10/03/2022</a:t>
            </a:r>
            <a:endParaRPr sz="3300" dirty="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12359" y="7607437"/>
            <a:ext cx="6692900" cy="1365885"/>
            <a:chOff x="6712359" y="7607437"/>
            <a:chExt cx="6692900" cy="1365885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2359" y="8132148"/>
              <a:ext cx="1923329" cy="3893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049" y="7651742"/>
              <a:ext cx="1277116" cy="12771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62913" y="7607437"/>
              <a:ext cx="1441914" cy="1365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51188" y="8085039"/>
              <a:ext cx="385475" cy="4472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65408" y="8082076"/>
              <a:ext cx="248620" cy="1433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8225" y="8215068"/>
              <a:ext cx="292368" cy="2385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38359" y="8255802"/>
              <a:ext cx="112090" cy="1570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48225" y="8413938"/>
              <a:ext cx="292361" cy="39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bject 151"/>
          <p:cNvSpPr txBox="1"/>
          <p:nvPr/>
        </p:nvSpPr>
        <p:spPr>
          <a:xfrm>
            <a:off x="3575859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5659" y="1115382"/>
            <a:ext cx="2355850" cy="854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W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endParaRPr sz="245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450" spc="265" dirty="0">
                <a:solidFill>
                  <a:srgbClr val="535353"/>
                </a:solidFill>
                <a:latin typeface="Trebuchet MS"/>
                <a:cs typeface="Trebuchet MS"/>
              </a:rPr>
              <a:t>avengers.com</a:t>
            </a:r>
            <a:endParaRPr sz="245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94050" y="1567147"/>
            <a:ext cx="4250418" cy="2783223"/>
            <a:chOff x="44996" y="1928994"/>
            <a:chExt cx="4250418" cy="2783223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6" y="1928994"/>
              <a:ext cx="2513012" cy="25130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3376" y="2391746"/>
              <a:ext cx="2102038" cy="23204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439" y="2496454"/>
              <a:ext cx="1787913" cy="200634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194050" y="4573221"/>
            <a:ext cx="5327961" cy="5044401"/>
            <a:chOff x="0" y="4863134"/>
            <a:chExt cx="5327961" cy="5044401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50591" y="5147942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245" y="48631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63432" y="4863134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00086" y="704945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4971504" y="4948269"/>
            <a:ext cx="593090" cy="2032000"/>
          </a:xfrm>
          <a:prstGeom prst="rect">
            <a:avLst/>
          </a:prstGeom>
        </p:spPr>
        <p:txBody>
          <a:bodyPr vert="vert270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HTT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equest</a:t>
            </a:r>
            <a:endParaRPr sz="2450" dirty="0">
              <a:latin typeface="Microsoft Sans Serif"/>
              <a:cs typeface="Microsoft Sans Serif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23899" y="3878861"/>
            <a:ext cx="1036617" cy="335068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3927641" y="3780346"/>
            <a:ext cx="10287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251" name="CasellaDiTesto 250">
            <a:extLst>
              <a:ext uri="{FF2B5EF4-FFF2-40B4-BE49-F238E27FC236}">
                <a16:creationId xmlns:a16="http://schemas.microsoft.com/office/drawing/2014/main" id="{F2971AF4-CFC2-6D34-D88A-98CB16C46FC6}"/>
              </a:ext>
            </a:extLst>
          </p:cNvPr>
          <p:cNvSpPr txBox="1"/>
          <p:nvPr/>
        </p:nvSpPr>
        <p:spPr>
          <a:xfrm>
            <a:off x="10665192" y="2614476"/>
            <a:ext cx="80009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 B si vogliono scambiare dei messaggi con la crittografia asimmetrica, ma vogliono essere sicuri dell’identità dell’altro.</a:t>
            </a:r>
          </a:p>
          <a:p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it-IT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si ottiene un certificato?</a:t>
            </a:r>
          </a:p>
        </p:txBody>
      </p:sp>
      <p:sp>
        <p:nvSpPr>
          <p:cNvPr id="252" name="Ovale 251">
            <a:extLst>
              <a:ext uri="{FF2B5EF4-FFF2-40B4-BE49-F238E27FC236}">
                <a16:creationId xmlns:a16="http://schemas.microsoft.com/office/drawing/2014/main" id="{B10978C8-6D83-7E6B-D1C5-953C1FB04BB2}"/>
              </a:ext>
            </a:extLst>
          </p:cNvPr>
          <p:cNvSpPr/>
          <p:nvPr/>
        </p:nvSpPr>
        <p:spPr>
          <a:xfrm>
            <a:off x="6008320" y="4350370"/>
            <a:ext cx="3274810" cy="2887019"/>
          </a:xfrm>
          <a:prstGeom prst="ellipse">
            <a:avLst/>
          </a:prstGeom>
          <a:noFill/>
          <a:ln w="1079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2066605" y="1115382"/>
            <a:ext cx="2355850" cy="854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W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endParaRPr sz="245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450" spc="265" dirty="0">
                <a:solidFill>
                  <a:srgbClr val="535353"/>
                </a:solidFill>
                <a:latin typeface="Trebuchet MS"/>
                <a:cs typeface="Trebuchet MS"/>
              </a:rPr>
              <a:t>avengers.com</a:t>
            </a:r>
            <a:endParaRPr sz="245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30774" y="2710161"/>
            <a:ext cx="2898140" cy="2398395"/>
            <a:chOff x="4430774" y="3072008"/>
            <a:chExt cx="2898140" cy="2398395"/>
          </a:xfrm>
        </p:grpSpPr>
        <p:sp>
          <p:nvSpPr>
            <p:cNvPr id="6" name="object 6"/>
            <p:cNvSpPr/>
            <p:nvPr/>
          </p:nvSpPr>
          <p:spPr>
            <a:xfrm>
              <a:off x="4472657" y="3113891"/>
              <a:ext cx="2637155" cy="2175510"/>
            </a:xfrm>
            <a:custGeom>
              <a:avLst/>
              <a:gdLst/>
              <a:ahLst/>
              <a:cxnLst/>
              <a:rect l="l" t="t" r="r" b="b"/>
              <a:pathLst>
                <a:path w="2637154" h="2175510">
                  <a:moveTo>
                    <a:pt x="0" y="0"/>
                  </a:moveTo>
                  <a:lnTo>
                    <a:pt x="2604241" y="2148583"/>
                  </a:lnTo>
                  <a:lnTo>
                    <a:pt x="2636548" y="2175238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72945" y="5136477"/>
              <a:ext cx="356235" cy="334010"/>
            </a:xfrm>
            <a:custGeom>
              <a:avLst/>
              <a:gdLst/>
              <a:ahLst/>
              <a:cxnLst/>
              <a:rect l="l" t="t" r="r" b="b"/>
              <a:pathLst>
                <a:path w="356234" h="334010">
                  <a:moveTo>
                    <a:pt x="207905" y="0"/>
                  </a:moveTo>
                  <a:lnTo>
                    <a:pt x="0" y="251997"/>
                  </a:lnTo>
                  <a:lnTo>
                    <a:pt x="355950" y="333905"/>
                  </a:lnTo>
                  <a:lnTo>
                    <a:pt x="20790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996" y="1567147"/>
            <a:ext cx="4250418" cy="2783223"/>
            <a:chOff x="44996" y="1928994"/>
            <a:chExt cx="4250418" cy="2783223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6" y="1928994"/>
              <a:ext cx="2513012" cy="25130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3376" y="2391746"/>
              <a:ext cx="2102038" cy="23204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439" y="2496454"/>
              <a:ext cx="1787913" cy="200634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26895" y="13344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4511007"/>
            <a:ext cx="4335610" cy="5044401"/>
            <a:chOff x="0" y="4863134"/>
            <a:chExt cx="4335610" cy="5044401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50591" y="5147942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245" y="48631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63432" y="4863134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00086" y="704945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0998575" y="1776565"/>
            <a:ext cx="2309451" cy="2827139"/>
            <a:chOff x="10998575" y="2138412"/>
            <a:chExt cx="2309451" cy="2827139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1233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9954" y="7533200"/>
            <a:ext cx="2858551" cy="33506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827102" y="3570226"/>
            <a:ext cx="2075814" cy="1599565"/>
            <a:chOff x="8827102" y="3932073"/>
            <a:chExt cx="2075814" cy="1599565"/>
          </a:xfrm>
        </p:grpSpPr>
        <p:sp>
          <p:nvSpPr>
            <p:cNvPr id="85" name="object 85"/>
            <p:cNvSpPr/>
            <p:nvPr/>
          </p:nvSpPr>
          <p:spPr>
            <a:xfrm>
              <a:off x="8868985" y="4105203"/>
              <a:ext cx="1807845" cy="1384300"/>
            </a:xfrm>
            <a:custGeom>
              <a:avLst/>
              <a:gdLst/>
              <a:ahLst/>
              <a:cxnLst/>
              <a:rect l="l" t="t" r="r" b="b"/>
              <a:pathLst>
                <a:path w="1807845" h="1384300">
                  <a:moveTo>
                    <a:pt x="0" y="1383948"/>
                  </a:moveTo>
                  <a:lnTo>
                    <a:pt x="1774479" y="25460"/>
                  </a:lnTo>
                  <a:lnTo>
                    <a:pt x="1807736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544171" y="3932073"/>
              <a:ext cx="358775" cy="328295"/>
            </a:xfrm>
            <a:custGeom>
              <a:avLst/>
              <a:gdLst/>
              <a:ahLst/>
              <a:cxnLst/>
              <a:rect l="l" t="t" r="r" b="b"/>
              <a:pathLst>
                <a:path w="358775" h="328295">
                  <a:moveTo>
                    <a:pt x="358701" y="0"/>
                  </a:moveTo>
                  <a:lnTo>
                    <a:pt x="0" y="68889"/>
                  </a:lnTo>
                  <a:lnTo>
                    <a:pt x="198590" y="328290"/>
                  </a:lnTo>
                  <a:lnTo>
                    <a:pt x="35870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7225" y="4219690"/>
              <a:ext cx="1031942" cy="101509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6664655" y="7426880"/>
            <a:ext cx="2856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22450" y="4948269"/>
            <a:ext cx="593090" cy="2032000"/>
          </a:xfrm>
          <a:prstGeom prst="rect">
            <a:avLst/>
          </a:prstGeom>
        </p:spPr>
        <p:txBody>
          <a:bodyPr vert="vert270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HTT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equest</a:t>
            </a:r>
            <a:endParaRPr sz="2450" dirty="0">
              <a:latin typeface="Microsoft Sans Serif"/>
              <a:cs typeface="Microsoft Sans Serif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4845" y="3878861"/>
            <a:ext cx="1036617" cy="335068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778587" y="3780346"/>
            <a:ext cx="10287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9306" y="91143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26805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138282" y="4890064"/>
            <a:ext cx="1909445" cy="2513330"/>
            <a:chOff x="7138282" y="5251911"/>
            <a:chExt cx="1909445" cy="2513330"/>
          </a:xfrm>
        </p:grpSpPr>
        <p:sp>
          <p:nvSpPr>
            <p:cNvPr id="153" name="object 153"/>
            <p:cNvSpPr/>
            <p:nvPr/>
          </p:nvSpPr>
          <p:spPr>
            <a:xfrm>
              <a:off x="8468255" y="5885208"/>
              <a:ext cx="260985" cy="410209"/>
            </a:xfrm>
            <a:custGeom>
              <a:avLst/>
              <a:gdLst/>
              <a:ahLst/>
              <a:cxnLst/>
              <a:rect l="l" t="t" r="r" b="b"/>
              <a:pathLst>
                <a:path w="260984" h="410210">
                  <a:moveTo>
                    <a:pt x="116996" y="0"/>
                  </a:moveTo>
                  <a:lnTo>
                    <a:pt x="55629" y="0"/>
                  </a:lnTo>
                  <a:lnTo>
                    <a:pt x="0" y="210116"/>
                  </a:lnTo>
                  <a:lnTo>
                    <a:pt x="55629" y="410017"/>
                  </a:lnTo>
                  <a:lnTo>
                    <a:pt x="116996" y="410017"/>
                  </a:lnTo>
                  <a:lnTo>
                    <a:pt x="162435" y="402688"/>
                  </a:lnTo>
                  <a:lnTo>
                    <a:pt x="201898" y="382279"/>
                  </a:lnTo>
                  <a:lnTo>
                    <a:pt x="233017" y="351160"/>
                  </a:lnTo>
                  <a:lnTo>
                    <a:pt x="253425" y="311697"/>
                  </a:lnTo>
                  <a:lnTo>
                    <a:pt x="260754" y="266261"/>
                  </a:lnTo>
                  <a:lnTo>
                    <a:pt x="260754" y="143756"/>
                  </a:lnTo>
                  <a:lnTo>
                    <a:pt x="253425" y="98319"/>
                  </a:lnTo>
                  <a:lnTo>
                    <a:pt x="233017" y="58857"/>
                  </a:lnTo>
                  <a:lnTo>
                    <a:pt x="201898" y="27737"/>
                  </a:lnTo>
                  <a:lnTo>
                    <a:pt x="162435" y="7329"/>
                  </a:lnTo>
                  <a:lnTo>
                    <a:pt x="116996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522661" y="5885208"/>
              <a:ext cx="206375" cy="410209"/>
            </a:xfrm>
            <a:custGeom>
              <a:avLst/>
              <a:gdLst/>
              <a:ahLst/>
              <a:cxnLst/>
              <a:rect l="l" t="t" r="r" b="b"/>
              <a:pathLst>
                <a:path w="206375" h="410210">
                  <a:moveTo>
                    <a:pt x="62594" y="0"/>
                  </a:moveTo>
                  <a:lnTo>
                    <a:pt x="1212" y="0"/>
                  </a:lnTo>
                  <a:lnTo>
                    <a:pt x="49" y="4451"/>
                  </a:lnTo>
                  <a:lnTo>
                    <a:pt x="43128" y="23487"/>
                  </a:lnTo>
                  <a:lnTo>
                    <a:pt x="77362" y="54913"/>
                  </a:lnTo>
                  <a:lnTo>
                    <a:pt x="99952" y="95933"/>
                  </a:lnTo>
                  <a:lnTo>
                    <a:pt x="108104" y="143751"/>
                  </a:lnTo>
                  <a:lnTo>
                    <a:pt x="108104" y="266270"/>
                  </a:lnTo>
                  <a:lnTo>
                    <a:pt x="99952" y="314117"/>
                  </a:lnTo>
                  <a:lnTo>
                    <a:pt x="77356" y="355147"/>
                  </a:lnTo>
                  <a:lnTo>
                    <a:pt x="43108" y="386565"/>
                  </a:lnTo>
                  <a:lnTo>
                    <a:pt x="0" y="405570"/>
                  </a:lnTo>
                  <a:lnTo>
                    <a:pt x="1212" y="410023"/>
                  </a:lnTo>
                  <a:lnTo>
                    <a:pt x="62594" y="410023"/>
                  </a:lnTo>
                  <a:lnTo>
                    <a:pt x="108029" y="402693"/>
                  </a:lnTo>
                  <a:lnTo>
                    <a:pt x="147490" y="382283"/>
                  </a:lnTo>
                  <a:lnTo>
                    <a:pt x="178609" y="351163"/>
                  </a:lnTo>
                  <a:lnTo>
                    <a:pt x="199018" y="311702"/>
                  </a:lnTo>
                  <a:lnTo>
                    <a:pt x="206347" y="266270"/>
                  </a:lnTo>
                  <a:lnTo>
                    <a:pt x="206347" y="143751"/>
                  </a:lnTo>
                  <a:lnTo>
                    <a:pt x="199018" y="98319"/>
                  </a:lnTo>
                  <a:lnTo>
                    <a:pt x="178609" y="58858"/>
                  </a:lnTo>
                  <a:lnTo>
                    <a:pt x="147490" y="27738"/>
                  </a:lnTo>
                  <a:lnTo>
                    <a:pt x="108029" y="7329"/>
                  </a:lnTo>
                  <a:lnTo>
                    <a:pt x="62594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56979" y="5885208"/>
              <a:ext cx="264160" cy="410209"/>
            </a:xfrm>
            <a:custGeom>
              <a:avLst/>
              <a:gdLst/>
              <a:ahLst/>
              <a:cxnLst/>
              <a:rect l="l" t="t" r="r" b="b"/>
              <a:pathLst>
                <a:path w="264159" h="410210">
                  <a:moveTo>
                    <a:pt x="205123" y="0"/>
                  </a:moveTo>
                  <a:lnTo>
                    <a:pt x="143756" y="0"/>
                  </a:lnTo>
                  <a:lnTo>
                    <a:pt x="98318" y="7329"/>
                  </a:lnTo>
                  <a:lnTo>
                    <a:pt x="58855" y="27737"/>
                  </a:lnTo>
                  <a:lnTo>
                    <a:pt x="27736" y="58857"/>
                  </a:lnTo>
                  <a:lnTo>
                    <a:pt x="7328" y="98319"/>
                  </a:lnTo>
                  <a:lnTo>
                    <a:pt x="0" y="143756"/>
                  </a:lnTo>
                  <a:lnTo>
                    <a:pt x="0" y="266261"/>
                  </a:lnTo>
                  <a:lnTo>
                    <a:pt x="7328" y="311697"/>
                  </a:lnTo>
                  <a:lnTo>
                    <a:pt x="27736" y="351160"/>
                  </a:lnTo>
                  <a:lnTo>
                    <a:pt x="58855" y="382279"/>
                  </a:lnTo>
                  <a:lnTo>
                    <a:pt x="98318" y="402688"/>
                  </a:lnTo>
                  <a:lnTo>
                    <a:pt x="143756" y="410017"/>
                  </a:lnTo>
                  <a:lnTo>
                    <a:pt x="205123" y="410017"/>
                  </a:lnTo>
                  <a:lnTo>
                    <a:pt x="263811" y="205006"/>
                  </a:lnTo>
                  <a:lnTo>
                    <a:pt x="205123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60992" y="5885212"/>
              <a:ext cx="160020" cy="410209"/>
            </a:xfrm>
            <a:custGeom>
              <a:avLst/>
              <a:gdLst/>
              <a:ahLst/>
              <a:cxnLst/>
              <a:rect l="l" t="t" r="r" b="b"/>
              <a:pathLst>
                <a:path w="160020" h="410210">
                  <a:moveTo>
                    <a:pt x="101110" y="0"/>
                  </a:moveTo>
                  <a:lnTo>
                    <a:pt x="39743" y="10"/>
                  </a:lnTo>
                  <a:lnTo>
                    <a:pt x="0" y="5615"/>
                  </a:lnTo>
                  <a:lnTo>
                    <a:pt x="0" y="404403"/>
                  </a:lnTo>
                  <a:lnTo>
                    <a:pt x="9596" y="406810"/>
                  </a:lnTo>
                  <a:lnTo>
                    <a:pt x="19433" y="408569"/>
                  </a:lnTo>
                  <a:lnTo>
                    <a:pt x="29489" y="409647"/>
                  </a:lnTo>
                  <a:lnTo>
                    <a:pt x="39743" y="410013"/>
                  </a:lnTo>
                  <a:lnTo>
                    <a:pt x="101110" y="410013"/>
                  </a:lnTo>
                  <a:lnTo>
                    <a:pt x="159798" y="205007"/>
                  </a:lnTo>
                  <a:lnTo>
                    <a:pt x="101110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38282" y="6760821"/>
              <a:ext cx="1909445" cy="1003935"/>
            </a:xfrm>
            <a:custGeom>
              <a:avLst/>
              <a:gdLst/>
              <a:ahLst/>
              <a:cxnLst/>
              <a:rect l="l" t="t" r="r" b="b"/>
              <a:pathLst>
                <a:path w="1909445" h="1003934">
                  <a:moveTo>
                    <a:pt x="1582888" y="0"/>
                  </a:moveTo>
                  <a:lnTo>
                    <a:pt x="1271167" y="0"/>
                  </a:lnTo>
                  <a:lnTo>
                    <a:pt x="954738" y="75390"/>
                  </a:lnTo>
                  <a:lnTo>
                    <a:pt x="638261" y="0"/>
                  </a:lnTo>
                  <a:lnTo>
                    <a:pt x="326538" y="0"/>
                  </a:lnTo>
                  <a:lnTo>
                    <a:pt x="310691" y="487"/>
                  </a:lnTo>
                  <a:lnTo>
                    <a:pt x="264750" y="7583"/>
                  </a:lnTo>
                  <a:lnTo>
                    <a:pt x="222751" y="22128"/>
                  </a:lnTo>
                  <a:lnTo>
                    <a:pt x="184381" y="43500"/>
                  </a:lnTo>
                  <a:lnTo>
                    <a:pt x="150406" y="71002"/>
                  </a:lnTo>
                  <a:lnTo>
                    <a:pt x="121595" y="103938"/>
                  </a:lnTo>
                  <a:lnTo>
                    <a:pt x="98716" y="141613"/>
                  </a:lnTo>
                  <a:lnTo>
                    <a:pt x="82535" y="183330"/>
                  </a:lnTo>
                  <a:lnTo>
                    <a:pt x="73821" y="228394"/>
                  </a:lnTo>
                  <a:lnTo>
                    <a:pt x="0" y="956456"/>
                  </a:lnTo>
                  <a:lnTo>
                    <a:pt x="2012" y="974568"/>
                  </a:lnTo>
                  <a:lnTo>
                    <a:pt x="10864" y="989664"/>
                  </a:lnTo>
                  <a:lnTo>
                    <a:pt x="24979" y="1000002"/>
                  </a:lnTo>
                  <a:lnTo>
                    <a:pt x="42776" y="1003835"/>
                  </a:lnTo>
                  <a:lnTo>
                    <a:pt x="820444" y="1003835"/>
                  </a:lnTo>
                  <a:lnTo>
                    <a:pt x="954135" y="936231"/>
                  </a:lnTo>
                  <a:lnTo>
                    <a:pt x="1082111" y="1003835"/>
                  </a:lnTo>
                  <a:lnTo>
                    <a:pt x="1866653" y="1003835"/>
                  </a:lnTo>
                  <a:lnTo>
                    <a:pt x="1884429" y="1000002"/>
                  </a:lnTo>
                  <a:lnTo>
                    <a:pt x="1898546" y="989664"/>
                  </a:lnTo>
                  <a:lnTo>
                    <a:pt x="1907410" y="974568"/>
                  </a:lnTo>
                  <a:lnTo>
                    <a:pt x="1909427" y="956456"/>
                  </a:lnTo>
                  <a:lnTo>
                    <a:pt x="1843952" y="310812"/>
                  </a:lnTo>
                  <a:lnTo>
                    <a:pt x="1812093" y="272886"/>
                  </a:lnTo>
                  <a:lnTo>
                    <a:pt x="1836266" y="234966"/>
                  </a:lnTo>
                  <a:lnTo>
                    <a:pt x="1826320" y="181343"/>
                  </a:lnTo>
                  <a:lnTo>
                    <a:pt x="1808904" y="137992"/>
                  </a:lnTo>
                  <a:lnTo>
                    <a:pt x="1784238" y="99133"/>
                  </a:lnTo>
                  <a:lnTo>
                    <a:pt x="1753199" y="65561"/>
                  </a:lnTo>
                  <a:lnTo>
                    <a:pt x="1716667" y="38068"/>
                  </a:lnTo>
                  <a:lnTo>
                    <a:pt x="1675519" y="17448"/>
                  </a:lnTo>
                  <a:lnTo>
                    <a:pt x="1630634" y="4494"/>
                  </a:lnTo>
                  <a:lnTo>
                    <a:pt x="1582888" y="0"/>
                  </a:lnTo>
                  <a:close/>
                </a:path>
              </a:pathLst>
            </a:custGeom>
            <a:solidFill>
              <a:srgbClr val="BEC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03020" y="6760825"/>
              <a:ext cx="1645285" cy="1003935"/>
            </a:xfrm>
            <a:custGeom>
              <a:avLst/>
              <a:gdLst/>
              <a:ahLst/>
              <a:cxnLst/>
              <a:rect l="l" t="t" r="r" b="b"/>
              <a:pathLst>
                <a:path w="1645284" h="1003934">
                  <a:moveTo>
                    <a:pt x="111239" y="0"/>
                  </a:moveTo>
                  <a:lnTo>
                    <a:pt x="61798" y="0"/>
                  </a:lnTo>
                  <a:lnTo>
                    <a:pt x="45948" y="495"/>
                  </a:lnTo>
                  <a:lnTo>
                    <a:pt x="30353" y="1930"/>
                  </a:lnTo>
                  <a:lnTo>
                    <a:pt x="15024" y="4305"/>
                  </a:lnTo>
                  <a:lnTo>
                    <a:pt x="0" y="7581"/>
                  </a:lnTo>
                  <a:lnTo>
                    <a:pt x="0" y="1003833"/>
                  </a:lnTo>
                  <a:lnTo>
                    <a:pt x="111239" y="1003833"/>
                  </a:lnTo>
                  <a:lnTo>
                    <a:pt x="111239" y="0"/>
                  </a:lnTo>
                  <a:close/>
                </a:path>
                <a:path w="1645284" h="1003934">
                  <a:moveTo>
                    <a:pt x="1644688" y="956462"/>
                  </a:moveTo>
                  <a:lnTo>
                    <a:pt x="1579206" y="310819"/>
                  </a:lnTo>
                  <a:lnTo>
                    <a:pt x="1547355" y="272884"/>
                  </a:lnTo>
                  <a:lnTo>
                    <a:pt x="1571523" y="234962"/>
                  </a:lnTo>
                  <a:lnTo>
                    <a:pt x="1561579" y="181343"/>
                  </a:lnTo>
                  <a:lnTo>
                    <a:pt x="1544154" y="137998"/>
                  </a:lnTo>
                  <a:lnTo>
                    <a:pt x="1519491" y="99136"/>
                  </a:lnTo>
                  <a:lnTo>
                    <a:pt x="1488452" y="65557"/>
                  </a:lnTo>
                  <a:lnTo>
                    <a:pt x="1451927" y="38074"/>
                  </a:lnTo>
                  <a:lnTo>
                    <a:pt x="1410779" y="17449"/>
                  </a:lnTo>
                  <a:lnTo>
                    <a:pt x="1365885" y="4495"/>
                  </a:lnTo>
                  <a:lnTo>
                    <a:pt x="1318145" y="0"/>
                  </a:lnTo>
                  <a:lnTo>
                    <a:pt x="1206906" y="0"/>
                  </a:lnTo>
                  <a:lnTo>
                    <a:pt x="1207173" y="25"/>
                  </a:lnTo>
                  <a:lnTo>
                    <a:pt x="1157465" y="25"/>
                  </a:lnTo>
                  <a:lnTo>
                    <a:pt x="1157465" y="1003833"/>
                  </a:lnTo>
                  <a:lnTo>
                    <a:pt x="1268691" y="1003833"/>
                  </a:lnTo>
                  <a:lnTo>
                    <a:pt x="1268691" y="8547"/>
                  </a:lnTo>
                  <a:lnTo>
                    <a:pt x="1299565" y="17449"/>
                  </a:lnTo>
                  <a:lnTo>
                    <a:pt x="1340713" y="38074"/>
                  </a:lnTo>
                  <a:lnTo>
                    <a:pt x="1377238" y="65557"/>
                  </a:lnTo>
                  <a:lnTo>
                    <a:pt x="1408264" y="99136"/>
                  </a:lnTo>
                  <a:lnTo>
                    <a:pt x="1432928" y="137998"/>
                  </a:lnTo>
                  <a:lnTo>
                    <a:pt x="1450340" y="181343"/>
                  </a:lnTo>
                  <a:lnTo>
                    <a:pt x="1459623" y="228396"/>
                  </a:lnTo>
                  <a:lnTo>
                    <a:pt x="1532077" y="940130"/>
                  </a:lnTo>
                  <a:lnTo>
                    <a:pt x="1530553" y="961034"/>
                  </a:lnTo>
                  <a:lnTo>
                    <a:pt x="1522234" y="979665"/>
                  </a:lnTo>
                  <a:lnTo>
                    <a:pt x="1508201" y="994448"/>
                  </a:lnTo>
                  <a:lnTo>
                    <a:pt x="1489456" y="1003833"/>
                  </a:lnTo>
                  <a:lnTo>
                    <a:pt x="1601914" y="1003833"/>
                  </a:lnTo>
                  <a:lnTo>
                    <a:pt x="1619681" y="999998"/>
                  </a:lnTo>
                  <a:lnTo>
                    <a:pt x="1633804" y="989672"/>
                  </a:lnTo>
                  <a:lnTo>
                    <a:pt x="1642668" y="974572"/>
                  </a:lnTo>
                  <a:lnTo>
                    <a:pt x="1644688" y="956462"/>
                  </a:lnTo>
                  <a:close/>
                </a:path>
              </a:pathLst>
            </a:custGeom>
            <a:solidFill>
              <a:srgbClr val="AFB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7861" y="6896071"/>
              <a:ext cx="209071" cy="25093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958711" y="7147005"/>
              <a:ext cx="262255" cy="617855"/>
            </a:xfrm>
            <a:custGeom>
              <a:avLst/>
              <a:gdLst/>
              <a:ahLst/>
              <a:cxnLst/>
              <a:rect l="l" t="t" r="r" b="b"/>
              <a:pathLst>
                <a:path w="262254" h="617854">
                  <a:moveTo>
                    <a:pt x="134299" y="0"/>
                  </a:moveTo>
                  <a:lnTo>
                    <a:pt x="0" y="617646"/>
                  </a:lnTo>
                  <a:lnTo>
                    <a:pt x="261687" y="617646"/>
                  </a:lnTo>
                  <a:lnTo>
                    <a:pt x="134299" y="0"/>
                  </a:lnTo>
                  <a:close/>
                </a:path>
              </a:pathLst>
            </a:custGeom>
            <a:solidFill>
              <a:srgbClr val="FD80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35933" y="7147005"/>
              <a:ext cx="184785" cy="617855"/>
            </a:xfrm>
            <a:custGeom>
              <a:avLst/>
              <a:gdLst/>
              <a:ahLst/>
              <a:cxnLst/>
              <a:rect l="l" t="t" r="r" b="b"/>
              <a:pathLst>
                <a:path w="184784" h="617854">
                  <a:moveTo>
                    <a:pt x="57077" y="0"/>
                  </a:moveTo>
                  <a:lnTo>
                    <a:pt x="0" y="262522"/>
                  </a:lnTo>
                  <a:lnTo>
                    <a:pt x="73240" y="617646"/>
                  </a:lnTo>
                  <a:lnTo>
                    <a:pt x="184465" y="617646"/>
                  </a:lnTo>
                  <a:lnTo>
                    <a:pt x="57077" y="0"/>
                  </a:lnTo>
                  <a:close/>
                </a:path>
              </a:pathLst>
            </a:custGeom>
            <a:solidFill>
              <a:srgbClr val="FE6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14267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298935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265853" y="150568"/>
                  </a:lnTo>
                  <a:lnTo>
                    <a:pt x="276202" y="149017"/>
                  </a:lnTo>
                  <a:lnTo>
                    <a:pt x="331540" y="48768"/>
                  </a:lnTo>
                  <a:lnTo>
                    <a:pt x="334032" y="31347"/>
                  </a:lnTo>
                  <a:lnTo>
                    <a:pt x="328265" y="15672"/>
                  </a:lnTo>
                  <a:lnTo>
                    <a:pt x="315984" y="4353"/>
                  </a:lnTo>
                  <a:lnTo>
                    <a:pt x="29893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96" y="7224667"/>
              <a:ext cx="179406" cy="15056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337682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334032" y="0"/>
                  </a:moveTo>
                  <a:lnTo>
                    <a:pt x="35097" y="0"/>
                  </a:lnTo>
                  <a:lnTo>
                    <a:pt x="18048" y="4353"/>
                  </a:lnTo>
                  <a:lnTo>
                    <a:pt x="5767" y="15672"/>
                  </a:lnTo>
                  <a:lnTo>
                    <a:pt x="0" y="31347"/>
                  </a:lnTo>
                  <a:lnTo>
                    <a:pt x="2492" y="48768"/>
                  </a:lnTo>
                  <a:lnTo>
                    <a:pt x="35578" y="128769"/>
                  </a:lnTo>
                  <a:lnTo>
                    <a:pt x="68184" y="150568"/>
                  </a:lnTo>
                  <a:lnTo>
                    <a:pt x="334032" y="150568"/>
                  </a:lnTo>
                  <a:lnTo>
                    <a:pt x="33403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560490" y="7224667"/>
              <a:ext cx="111760" cy="151130"/>
            </a:xfrm>
            <a:custGeom>
              <a:avLst/>
              <a:gdLst/>
              <a:ahLst/>
              <a:cxnLst/>
              <a:rect l="l" t="t" r="r" b="b"/>
              <a:pathLst>
                <a:path w="111759" h="151129">
                  <a:moveTo>
                    <a:pt x="111224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111224" y="150568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07950" y="6506236"/>
              <a:ext cx="370205" cy="389890"/>
            </a:xfrm>
            <a:custGeom>
              <a:avLst/>
              <a:gdLst/>
              <a:ahLst/>
              <a:cxnLst/>
              <a:rect l="l" t="t" r="r" b="b"/>
              <a:pathLst>
                <a:path w="370204" h="389890">
                  <a:moveTo>
                    <a:pt x="370090" y="0"/>
                  </a:moveTo>
                  <a:lnTo>
                    <a:pt x="0" y="0"/>
                  </a:lnTo>
                  <a:lnTo>
                    <a:pt x="0" y="254609"/>
                  </a:lnTo>
                  <a:lnTo>
                    <a:pt x="185031" y="389835"/>
                  </a:lnTo>
                  <a:lnTo>
                    <a:pt x="370090" y="254609"/>
                  </a:lnTo>
                  <a:lnTo>
                    <a:pt x="370090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037370" y="6506240"/>
              <a:ext cx="240665" cy="389890"/>
            </a:xfrm>
            <a:custGeom>
              <a:avLst/>
              <a:gdLst/>
              <a:ahLst/>
              <a:cxnLst/>
              <a:rect l="l" t="t" r="r" b="b"/>
              <a:pathLst>
                <a:path w="240665" h="389890">
                  <a:moveTo>
                    <a:pt x="240664" y="5"/>
                  </a:moveTo>
                  <a:lnTo>
                    <a:pt x="129440" y="0"/>
                  </a:lnTo>
                  <a:lnTo>
                    <a:pt x="129440" y="213164"/>
                  </a:lnTo>
                  <a:lnTo>
                    <a:pt x="127169" y="232288"/>
                  </a:lnTo>
                  <a:lnTo>
                    <a:pt x="120597" y="250116"/>
                  </a:lnTo>
                  <a:lnTo>
                    <a:pt x="110081" y="265941"/>
                  </a:lnTo>
                  <a:lnTo>
                    <a:pt x="95980" y="279057"/>
                  </a:lnTo>
                  <a:lnTo>
                    <a:pt x="0" y="349191"/>
                  </a:lnTo>
                  <a:lnTo>
                    <a:pt x="55610" y="389836"/>
                  </a:lnTo>
                  <a:lnTo>
                    <a:pt x="240664" y="254610"/>
                  </a:lnTo>
                  <a:lnTo>
                    <a:pt x="240664" y="5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62097" y="5885222"/>
              <a:ext cx="862330" cy="707390"/>
            </a:xfrm>
            <a:custGeom>
              <a:avLst/>
              <a:gdLst/>
              <a:ahLst/>
              <a:cxnLst/>
              <a:rect l="l" t="t" r="r" b="b"/>
              <a:pathLst>
                <a:path w="862329" h="707390">
                  <a:moveTo>
                    <a:pt x="861772" y="0"/>
                  </a:moveTo>
                  <a:lnTo>
                    <a:pt x="0" y="0"/>
                  </a:lnTo>
                  <a:lnTo>
                    <a:pt x="0" y="420821"/>
                  </a:lnTo>
                  <a:lnTo>
                    <a:pt x="3746" y="467256"/>
                  </a:lnTo>
                  <a:lnTo>
                    <a:pt x="14594" y="511305"/>
                  </a:lnTo>
                  <a:lnTo>
                    <a:pt x="31953" y="552378"/>
                  </a:lnTo>
                  <a:lnTo>
                    <a:pt x="55233" y="589888"/>
                  </a:lnTo>
                  <a:lnTo>
                    <a:pt x="83846" y="623243"/>
                  </a:lnTo>
                  <a:lnTo>
                    <a:pt x="117202" y="651856"/>
                  </a:lnTo>
                  <a:lnTo>
                    <a:pt x="154712" y="675136"/>
                  </a:lnTo>
                  <a:lnTo>
                    <a:pt x="195785" y="692494"/>
                  </a:lnTo>
                  <a:lnTo>
                    <a:pt x="239834" y="703341"/>
                  </a:lnTo>
                  <a:lnTo>
                    <a:pt x="286267" y="707088"/>
                  </a:lnTo>
                  <a:lnTo>
                    <a:pt x="575504" y="707088"/>
                  </a:lnTo>
                  <a:lnTo>
                    <a:pt x="621939" y="703341"/>
                  </a:lnTo>
                  <a:lnTo>
                    <a:pt x="665988" y="692494"/>
                  </a:lnTo>
                  <a:lnTo>
                    <a:pt x="707062" y="675136"/>
                  </a:lnTo>
                  <a:lnTo>
                    <a:pt x="744572" y="651856"/>
                  </a:lnTo>
                  <a:lnTo>
                    <a:pt x="777927" y="623243"/>
                  </a:lnTo>
                  <a:lnTo>
                    <a:pt x="806540" y="589888"/>
                  </a:lnTo>
                  <a:lnTo>
                    <a:pt x="829820" y="552378"/>
                  </a:lnTo>
                  <a:lnTo>
                    <a:pt x="847178" y="511305"/>
                  </a:lnTo>
                  <a:lnTo>
                    <a:pt x="858026" y="467256"/>
                  </a:lnTo>
                  <a:lnTo>
                    <a:pt x="861772" y="420821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26372" y="5885222"/>
              <a:ext cx="397510" cy="707390"/>
            </a:xfrm>
            <a:custGeom>
              <a:avLst/>
              <a:gdLst/>
              <a:ahLst/>
              <a:cxnLst/>
              <a:rect l="l" t="t" r="r" b="b"/>
              <a:pathLst>
                <a:path w="397509" h="707390">
                  <a:moveTo>
                    <a:pt x="397492" y="0"/>
                  </a:moveTo>
                  <a:lnTo>
                    <a:pt x="286266" y="0"/>
                  </a:lnTo>
                  <a:lnTo>
                    <a:pt x="286266" y="420821"/>
                  </a:lnTo>
                  <a:lnTo>
                    <a:pt x="282519" y="467256"/>
                  </a:lnTo>
                  <a:lnTo>
                    <a:pt x="271672" y="511305"/>
                  </a:lnTo>
                  <a:lnTo>
                    <a:pt x="254314" y="552378"/>
                  </a:lnTo>
                  <a:lnTo>
                    <a:pt x="231034" y="589888"/>
                  </a:lnTo>
                  <a:lnTo>
                    <a:pt x="202421" y="623243"/>
                  </a:lnTo>
                  <a:lnTo>
                    <a:pt x="169066" y="651856"/>
                  </a:lnTo>
                  <a:lnTo>
                    <a:pt x="131557" y="675136"/>
                  </a:lnTo>
                  <a:lnTo>
                    <a:pt x="90483" y="692494"/>
                  </a:lnTo>
                  <a:lnTo>
                    <a:pt x="46434" y="703341"/>
                  </a:lnTo>
                  <a:lnTo>
                    <a:pt x="0" y="707088"/>
                  </a:lnTo>
                  <a:lnTo>
                    <a:pt x="111224" y="707088"/>
                  </a:lnTo>
                  <a:lnTo>
                    <a:pt x="157658" y="703341"/>
                  </a:lnTo>
                  <a:lnTo>
                    <a:pt x="201706" y="692494"/>
                  </a:lnTo>
                  <a:lnTo>
                    <a:pt x="242780" y="675136"/>
                  </a:lnTo>
                  <a:lnTo>
                    <a:pt x="280289" y="651856"/>
                  </a:lnTo>
                  <a:lnTo>
                    <a:pt x="313645" y="623243"/>
                  </a:lnTo>
                  <a:lnTo>
                    <a:pt x="342258" y="589888"/>
                  </a:lnTo>
                  <a:lnTo>
                    <a:pt x="365539" y="552378"/>
                  </a:lnTo>
                  <a:lnTo>
                    <a:pt x="382898" y="511305"/>
                  </a:lnTo>
                  <a:lnTo>
                    <a:pt x="393745" y="467256"/>
                  </a:lnTo>
                  <a:lnTo>
                    <a:pt x="397492" y="420821"/>
                  </a:lnTo>
                  <a:lnTo>
                    <a:pt x="397492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62097" y="5681168"/>
              <a:ext cx="862330" cy="250825"/>
            </a:xfrm>
            <a:custGeom>
              <a:avLst/>
              <a:gdLst/>
              <a:ahLst/>
              <a:cxnLst/>
              <a:rect l="l" t="t" r="r" b="b"/>
              <a:pathLst>
                <a:path w="862329" h="250825">
                  <a:moveTo>
                    <a:pt x="430884" y="0"/>
                  </a:moveTo>
                  <a:lnTo>
                    <a:pt x="0" y="43682"/>
                  </a:lnTo>
                  <a:lnTo>
                    <a:pt x="0" y="204054"/>
                  </a:lnTo>
                  <a:lnTo>
                    <a:pt x="430898" y="250564"/>
                  </a:lnTo>
                  <a:lnTo>
                    <a:pt x="861772" y="204054"/>
                  </a:lnTo>
                  <a:lnTo>
                    <a:pt x="861772" y="43682"/>
                  </a:lnTo>
                  <a:lnTo>
                    <a:pt x="430884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12639" y="5716698"/>
              <a:ext cx="111231" cy="177776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616597" y="5252652"/>
              <a:ext cx="953135" cy="472440"/>
            </a:xfrm>
            <a:custGeom>
              <a:avLst/>
              <a:gdLst/>
              <a:ahLst/>
              <a:cxnLst/>
              <a:rect l="l" t="t" r="r" b="b"/>
              <a:pathLst>
                <a:path w="953134" h="472439">
                  <a:moveTo>
                    <a:pt x="501346" y="1"/>
                  </a:moveTo>
                  <a:lnTo>
                    <a:pt x="451482" y="0"/>
                  </a:lnTo>
                  <a:lnTo>
                    <a:pt x="402118" y="8072"/>
                  </a:lnTo>
                  <a:lnTo>
                    <a:pt x="354253" y="24219"/>
                  </a:lnTo>
                  <a:lnTo>
                    <a:pt x="50428" y="155304"/>
                  </a:lnTo>
                  <a:lnTo>
                    <a:pt x="13736" y="186098"/>
                  </a:lnTo>
                  <a:lnTo>
                    <a:pt x="0" y="231984"/>
                  </a:lnTo>
                  <a:lnTo>
                    <a:pt x="0" y="325227"/>
                  </a:lnTo>
                  <a:lnTo>
                    <a:pt x="7428" y="367418"/>
                  </a:lnTo>
                  <a:lnTo>
                    <a:pt x="45500" y="472198"/>
                  </a:lnTo>
                  <a:lnTo>
                    <a:pt x="907272" y="472198"/>
                  </a:lnTo>
                  <a:lnTo>
                    <a:pt x="945346" y="367418"/>
                  </a:lnTo>
                  <a:lnTo>
                    <a:pt x="952772" y="325227"/>
                  </a:lnTo>
                  <a:lnTo>
                    <a:pt x="952772" y="231980"/>
                  </a:lnTo>
                  <a:lnTo>
                    <a:pt x="939032" y="186094"/>
                  </a:lnTo>
                  <a:lnTo>
                    <a:pt x="902344" y="155304"/>
                  </a:lnTo>
                  <a:lnTo>
                    <a:pt x="598569" y="24224"/>
                  </a:lnTo>
                  <a:lnTo>
                    <a:pt x="550708" y="8076"/>
                  </a:lnTo>
                  <a:lnTo>
                    <a:pt x="501346" y="1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37390" y="5251911"/>
              <a:ext cx="532130" cy="473075"/>
            </a:xfrm>
            <a:custGeom>
              <a:avLst/>
              <a:gdLst/>
              <a:ahLst/>
              <a:cxnLst/>
              <a:rect l="l" t="t" r="r" b="b"/>
              <a:pathLst>
                <a:path w="532129" h="473075">
                  <a:moveTo>
                    <a:pt x="44923" y="0"/>
                  </a:moveTo>
                  <a:lnTo>
                    <a:pt x="0" y="4886"/>
                  </a:lnTo>
                  <a:lnTo>
                    <a:pt x="16942" y="8473"/>
                  </a:lnTo>
                  <a:lnTo>
                    <a:pt x="33710" y="13002"/>
                  </a:lnTo>
                  <a:lnTo>
                    <a:pt x="370331" y="156039"/>
                  </a:lnTo>
                  <a:lnTo>
                    <a:pt x="407020" y="186834"/>
                  </a:lnTo>
                  <a:lnTo>
                    <a:pt x="420757" y="232721"/>
                  </a:lnTo>
                  <a:lnTo>
                    <a:pt x="420757" y="325967"/>
                  </a:lnTo>
                  <a:lnTo>
                    <a:pt x="413326" y="368159"/>
                  </a:lnTo>
                  <a:lnTo>
                    <a:pt x="375253" y="472939"/>
                  </a:lnTo>
                  <a:lnTo>
                    <a:pt x="486479" y="472939"/>
                  </a:lnTo>
                  <a:lnTo>
                    <a:pt x="524552" y="368159"/>
                  </a:lnTo>
                  <a:lnTo>
                    <a:pt x="531978" y="325967"/>
                  </a:lnTo>
                  <a:lnTo>
                    <a:pt x="531978" y="232721"/>
                  </a:lnTo>
                  <a:lnTo>
                    <a:pt x="518238" y="186834"/>
                  </a:lnTo>
                  <a:lnTo>
                    <a:pt x="481550" y="156045"/>
                  </a:lnTo>
                  <a:lnTo>
                    <a:pt x="177775" y="24965"/>
                  </a:lnTo>
                  <a:lnTo>
                    <a:pt x="134550" y="10020"/>
                  </a:lnTo>
                  <a:lnTo>
                    <a:pt x="90019" y="1705"/>
                  </a:lnTo>
                  <a:lnTo>
                    <a:pt x="4492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62097" y="5885222"/>
              <a:ext cx="862330" cy="210185"/>
            </a:xfrm>
            <a:custGeom>
              <a:avLst/>
              <a:gdLst/>
              <a:ahLst/>
              <a:cxnLst/>
              <a:rect l="l" t="t" r="r" b="b"/>
              <a:pathLst>
                <a:path w="862329" h="210185">
                  <a:moveTo>
                    <a:pt x="861772" y="0"/>
                  </a:moveTo>
                  <a:lnTo>
                    <a:pt x="0" y="0"/>
                  </a:lnTo>
                  <a:lnTo>
                    <a:pt x="7124" y="42982"/>
                  </a:lnTo>
                  <a:lnTo>
                    <a:pt x="27116" y="80488"/>
                  </a:lnTo>
                  <a:lnTo>
                    <a:pt x="57902" y="109791"/>
                  </a:lnTo>
                  <a:lnTo>
                    <a:pt x="97409" y="128163"/>
                  </a:lnTo>
                  <a:lnTo>
                    <a:pt x="354929" y="199744"/>
                  </a:lnTo>
                  <a:lnTo>
                    <a:pt x="392655" y="207516"/>
                  </a:lnTo>
                  <a:lnTo>
                    <a:pt x="430914" y="210106"/>
                  </a:lnTo>
                  <a:lnTo>
                    <a:pt x="469173" y="207514"/>
                  </a:lnTo>
                  <a:lnTo>
                    <a:pt x="506902" y="199739"/>
                  </a:lnTo>
                  <a:lnTo>
                    <a:pt x="764373" y="128163"/>
                  </a:lnTo>
                  <a:lnTo>
                    <a:pt x="803874" y="109791"/>
                  </a:lnTo>
                  <a:lnTo>
                    <a:pt x="834657" y="80488"/>
                  </a:lnTo>
                  <a:lnTo>
                    <a:pt x="854648" y="42982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37390" y="5885222"/>
              <a:ext cx="487045" cy="210185"/>
            </a:xfrm>
            <a:custGeom>
              <a:avLst/>
              <a:gdLst/>
              <a:ahLst/>
              <a:cxnLst/>
              <a:rect l="l" t="t" r="r" b="b"/>
              <a:pathLst>
                <a:path w="487045" h="210185">
                  <a:moveTo>
                    <a:pt x="486479" y="4"/>
                  </a:moveTo>
                  <a:lnTo>
                    <a:pt x="375248" y="0"/>
                  </a:lnTo>
                  <a:lnTo>
                    <a:pt x="368124" y="42982"/>
                  </a:lnTo>
                  <a:lnTo>
                    <a:pt x="348135" y="80489"/>
                  </a:lnTo>
                  <a:lnTo>
                    <a:pt x="317353" y="109795"/>
                  </a:lnTo>
                  <a:lnTo>
                    <a:pt x="277850" y="128173"/>
                  </a:lnTo>
                  <a:lnTo>
                    <a:pt x="13635" y="201620"/>
                  </a:lnTo>
                  <a:lnTo>
                    <a:pt x="0" y="204584"/>
                  </a:lnTo>
                  <a:lnTo>
                    <a:pt x="32891" y="209181"/>
                  </a:lnTo>
                  <a:lnTo>
                    <a:pt x="99038" y="206765"/>
                  </a:lnTo>
                  <a:lnTo>
                    <a:pt x="389080" y="128173"/>
                  </a:lnTo>
                  <a:lnTo>
                    <a:pt x="428583" y="109795"/>
                  </a:lnTo>
                  <a:lnTo>
                    <a:pt x="459366" y="80490"/>
                  </a:lnTo>
                  <a:lnTo>
                    <a:pt x="479355" y="42984"/>
                  </a:lnTo>
                  <a:lnTo>
                    <a:pt x="486479" y="4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73011" y="5409297"/>
              <a:ext cx="239952" cy="15789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7897106" y="6264149"/>
              <a:ext cx="391795" cy="196215"/>
            </a:xfrm>
            <a:custGeom>
              <a:avLst/>
              <a:gdLst/>
              <a:ahLst/>
              <a:cxnLst/>
              <a:rect l="l" t="t" r="r" b="b"/>
              <a:pathLst>
                <a:path w="391795" h="196214">
                  <a:moveTo>
                    <a:pt x="189095" y="0"/>
                  </a:moveTo>
                  <a:lnTo>
                    <a:pt x="14147" y="128402"/>
                  </a:lnTo>
                  <a:lnTo>
                    <a:pt x="0" y="153742"/>
                  </a:lnTo>
                  <a:lnTo>
                    <a:pt x="1100" y="168237"/>
                  </a:lnTo>
                  <a:lnTo>
                    <a:pt x="7914" y="181666"/>
                  </a:lnTo>
                  <a:lnTo>
                    <a:pt x="19409" y="191404"/>
                  </a:lnTo>
                  <a:lnTo>
                    <a:pt x="33259" y="195822"/>
                  </a:lnTo>
                  <a:lnTo>
                    <a:pt x="47753" y="194723"/>
                  </a:lnTo>
                  <a:lnTo>
                    <a:pt x="61178" y="187909"/>
                  </a:lnTo>
                  <a:lnTo>
                    <a:pt x="190677" y="85553"/>
                  </a:lnTo>
                  <a:lnTo>
                    <a:pt x="338468" y="193697"/>
                  </a:lnTo>
                  <a:lnTo>
                    <a:pt x="346312" y="196077"/>
                  </a:lnTo>
                  <a:lnTo>
                    <a:pt x="354081" y="196077"/>
                  </a:lnTo>
                  <a:lnTo>
                    <a:pt x="391026" y="166878"/>
                  </a:lnTo>
                  <a:lnTo>
                    <a:pt x="391585" y="152349"/>
                  </a:lnTo>
                  <a:lnTo>
                    <a:pt x="386655" y="138671"/>
                  </a:lnTo>
                  <a:lnTo>
                    <a:pt x="376502" y="127548"/>
                  </a:lnTo>
                  <a:lnTo>
                    <a:pt x="212184" y="7311"/>
                  </a:lnTo>
                  <a:lnTo>
                    <a:pt x="201095" y="1713"/>
                  </a:lnTo>
                  <a:lnTo>
                    <a:pt x="18909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787059" y="6995788"/>
              <a:ext cx="195580" cy="76200"/>
            </a:xfrm>
            <a:custGeom>
              <a:avLst/>
              <a:gdLst/>
              <a:ahLst/>
              <a:cxnLst/>
              <a:rect l="l" t="t" r="r" b="b"/>
              <a:pathLst>
                <a:path w="195579" h="76200">
                  <a:moveTo>
                    <a:pt x="187489" y="0"/>
                  </a:moveTo>
                  <a:lnTo>
                    <a:pt x="37920" y="0"/>
                  </a:lnTo>
                  <a:lnTo>
                    <a:pt x="23163" y="2981"/>
                  </a:lnTo>
                  <a:lnTo>
                    <a:pt x="11110" y="11110"/>
                  </a:lnTo>
                  <a:lnTo>
                    <a:pt x="2981" y="23163"/>
                  </a:lnTo>
                  <a:lnTo>
                    <a:pt x="0" y="37920"/>
                  </a:lnTo>
                  <a:lnTo>
                    <a:pt x="2981" y="52677"/>
                  </a:lnTo>
                  <a:lnTo>
                    <a:pt x="11110" y="64733"/>
                  </a:lnTo>
                  <a:lnTo>
                    <a:pt x="23163" y="72863"/>
                  </a:lnTo>
                  <a:lnTo>
                    <a:pt x="37920" y="75845"/>
                  </a:lnTo>
                  <a:lnTo>
                    <a:pt x="195175" y="75845"/>
                  </a:lnTo>
                  <a:lnTo>
                    <a:pt x="187489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863308" y="6995788"/>
              <a:ext cx="119380" cy="76200"/>
            </a:xfrm>
            <a:custGeom>
              <a:avLst/>
              <a:gdLst/>
              <a:ahLst/>
              <a:cxnLst/>
              <a:rect l="l" t="t" r="r" b="b"/>
              <a:pathLst>
                <a:path w="119379" h="76200">
                  <a:moveTo>
                    <a:pt x="111240" y="0"/>
                  </a:moveTo>
                  <a:lnTo>
                    <a:pt x="0" y="0"/>
                  </a:lnTo>
                  <a:lnTo>
                    <a:pt x="7735" y="75845"/>
                  </a:lnTo>
                  <a:lnTo>
                    <a:pt x="118926" y="75845"/>
                  </a:lnTo>
                  <a:lnTo>
                    <a:pt x="111240" y="0"/>
                  </a:lnTo>
                  <a:close/>
                </a:path>
              </a:pathLst>
            </a:custGeom>
            <a:solidFill>
              <a:srgbClr val="FFD1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8978" y="6200841"/>
              <a:ext cx="75846" cy="13914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776563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131387" y="0"/>
                  </a:moveTo>
                  <a:lnTo>
                    <a:pt x="0" y="0"/>
                  </a:lnTo>
                  <a:lnTo>
                    <a:pt x="113752" y="260509"/>
                  </a:lnTo>
                  <a:lnTo>
                    <a:pt x="123027" y="272651"/>
                  </a:lnTo>
                  <a:lnTo>
                    <a:pt x="136173" y="278888"/>
                  </a:lnTo>
                  <a:lnTo>
                    <a:pt x="150724" y="278682"/>
                  </a:lnTo>
                  <a:lnTo>
                    <a:pt x="164209" y="271493"/>
                  </a:lnTo>
                  <a:lnTo>
                    <a:pt x="316413" y="135226"/>
                  </a:lnTo>
                  <a:lnTo>
                    <a:pt x="131387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6725" y="6760845"/>
              <a:ext cx="296545" cy="279400"/>
            </a:xfrm>
            <a:custGeom>
              <a:avLst/>
              <a:gdLst/>
              <a:ahLst/>
              <a:cxnLst/>
              <a:rect l="l" t="t" r="r" b="b"/>
              <a:pathLst>
                <a:path w="296545" h="279400">
                  <a:moveTo>
                    <a:pt x="111224" y="0"/>
                  </a:moveTo>
                  <a:lnTo>
                    <a:pt x="0" y="0"/>
                  </a:lnTo>
                  <a:lnTo>
                    <a:pt x="147266" y="107627"/>
                  </a:lnTo>
                  <a:lnTo>
                    <a:pt x="158334" y="120476"/>
                  </a:lnTo>
                  <a:lnTo>
                    <a:pt x="162489" y="136150"/>
                  </a:lnTo>
                  <a:lnTo>
                    <a:pt x="159628" y="152111"/>
                  </a:lnTo>
                  <a:lnTo>
                    <a:pt x="149646" y="165819"/>
                  </a:lnTo>
                  <a:lnTo>
                    <a:pt x="103190" y="205988"/>
                  </a:lnTo>
                  <a:lnTo>
                    <a:pt x="96147" y="210784"/>
                  </a:lnTo>
                  <a:lnTo>
                    <a:pt x="88460" y="213439"/>
                  </a:lnTo>
                  <a:lnTo>
                    <a:pt x="80521" y="214049"/>
                  </a:lnTo>
                  <a:lnTo>
                    <a:pt x="72725" y="212707"/>
                  </a:lnTo>
                  <a:lnTo>
                    <a:pt x="93599" y="260509"/>
                  </a:lnTo>
                  <a:lnTo>
                    <a:pt x="102871" y="272651"/>
                  </a:lnTo>
                  <a:lnTo>
                    <a:pt x="116016" y="278888"/>
                  </a:lnTo>
                  <a:lnTo>
                    <a:pt x="130566" y="278682"/>
                  </a:lnTo>
                  <a:lnTo>
                    <a:pt x="144051" y="271493"/>
                  </a:lnTo>
                  <a:lnTo>
                    <a:pt x="296255" y="135226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93015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316419" y="0"/>
                  </a:moveTo>
                  <a:lnTo>
                    <a:pt x="185031" y="0"/>
                  </a:lnTo>
                  <a:lnTo>
                    <a:pt x="0" y="135226"/>
                  </a:lnTo>
                  <a:lnTo>
                    <a:pt x="152210" y="271493"/>
                  </a:lnTo>
                  <a:lnTo>
                    <a:pt x="165691" y="278682"/>
                  </a:lnTo>
                  <a:lnTo>
                    <a:pt x="180240" y="278888"/>
                  </a:lnTo>
                  <a:lnTo>
                    <a:pt x="193386" y="272651"/>
                  </a:lnTo>
                  <a:lnTo>
                    <a:pt x="202660" y="260509"/>
                  </a:lnTo>
                  <a:lnTo>
                    <a:pt x="316419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87136" y="6760845"/>
              <a:ext cx="222885" cy="279400"/>
            </a:xfrm>
            <a:custGeom>
              <a:avLst/>
              <a:gdLst/>
              <a:ahLst/>
              <a:cxnLst/>
              <a:rect l="l" t="t" r="r" b="b"/>
              <a:pathLst>
                <a:path w="222884" h="279400">
                  <a:moveTo>
                    <a:pt x="222293" y="0"/>
                  </a:moveTo>
                  <a:lnTo>
                    <a:pt x="111067" y="0"/>
                  </a:lnTo>
                  <a:lnTo>
                    <a:pt x="25665" y="200593"/>
                  </a:lnTo>
                  <a:lnTo>
                    <a:pt x="21129" y="208043"/>
                  </a:lnTo>
                  <a:lnTo>
                    <a:pt x="15056" y="213737"/>
                  </a:lnTo>
                  <a:lnTo>
                    <a:pt x="7871" y="217584"/>
                  </a:lnTo>
                  <a:lnTo>
                    <a:pt x="0" y="219495"/>
                  </a:lnTo>
                  <a:lnTo>
                    <a:pt x="58084" y="271493"/>
                  </a:lnTo>
                  <a:lnTo>
                    <a:pt x="71565" y="278682"/>
                  </a:lnTo>
                  <a:lnTo>
                    <a:pt x="86114" y="278888"/>
                  </a:lnTo>
                  <a:lnTo>
                    <a:pt x="99261" y="272651"/>
                  </a:lnTo>
                  <a:lnTo>
                    <a:pt x="108535" y="260509"/>
                  </a:lnTo>
                  <a:lnTo>
                    <a:pt x="22229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115">
            <a:extLst>
              <a:ext uri="{FF2B5EF4-FFF2-40B4-BE49-F238E27FC236}">
                <a16:creationId xmlns:a16="http://schemas.microsoft.com/office/drawing/2014/main" id="{57682592-C7D8-5ABF-E367-7F73E0D58C2A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27958" y="3098409"/>
            <a:ext cx="1273684" cy="1440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4D9C88-9ED5-3FAD-BCD3-1EE2BF5633CA}"/>
              </a:ext>
            </a:extLst>
          </p:cNvPr>
          <p:cNvSpPr txBox="1"/>
          <p:nvPr/>
        </p:nvSpPr>
        <p:spPr>
          <a:xfrm>
            <a:off x="10902946" y="5838994"/>
            <a:ext cx="836930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Dopo il controllo dei documenti, viene fatta richiesta di emissione certificato a una </a:t>
            </a:r>
            <a:r>
              <a:rPr lang="it-IT" sz="4100" dirty="0">
                <a:solidFill>
                  <a:srgbClr val="E51B8E"/>
                </a:solidFill>
              </a:rPr>
              <a:t>Certificate Authority (CA)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ovvero a un soggetto terzo, di fiducia e abilitato all’emissione di certificati</a:t>
            </a:r>
          </a:p>
        </p:txBody>
      </p:sp>
    </p:spTree>
    <p:extLst>
      <p:ext uri="{BB962C8B-B14F-4D97-AF65-F5344CB8AC3E}">
        <p14:creationId xmlns:p14="http://schemas.microsoft.com/office/powerpoint/2010/main" val="333433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bject 143"/>
          <p:cNvSpPr txBox="1"/>
          <p:nvPr/>
        </p:nvSpPr>
        <p:spPr>
          <a:xfrm>
            <a:off x="16583842" y="2561720"/>
            <a:ext cx="264541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01394">
              <a:lnSpc>
                <a:spcPct val="111100"/>
              </a:lnSpc>
              <a:spcBef>
                <a:spcPts val="90"/>
              </a:spcBef>
            </a:pP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Root 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13421748" y="4375652"/>
            <a:ext cx="3132455" cy="327025"/>
            <a:chOff x="13421748" y="2496454"/>
            <a:chExt cx="3132455" cy="327025"/>
          </a:xfrm>
        </p:grpSpPr>
        <p:sp>
          <p:nvSpPr>
            <p:cNvPr id="3" name="object 3"/>
            <p:cNvSpPr/>
            <p:nvPr/>
          </p:nvSpPr>
          <p:spPr>
            <a:xfrm>
              <a:off x="13706554" y="2659800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2847140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21748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895" y="3575481"/>
            <a:ext cx="2659604" cy="33506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0998575" y="4017610"/>
            <a:ext cx="2309451" cy="2827139"/>
            <a:chOff x="10998575" y="2138412"/>
            <a:chExt cx="2309451" cy="2827139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3474781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4053571" y="3377885"/>
            <a:ext cx="1868805" cy="1440815"/>
            <a:chOff x="14053571" y="1498687"/>
            <a:chExt cx="1868805" cy="1440815"/>
          </a:xfrm>
        </p:grpSpPr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6836" y="1595008"/>
              <a:ext cx="1721769" cy="127064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8571" y="1595010"/>
              <a:ext cx="1610034" cy="1270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26836" y="2607045"/>
              <a:ext cx="1721769" cy="2586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25451" y="1498687"/>
              <a:ext cx="401118" cy="5670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42855" y="1773869"/>
              <a:ext cx="889810" cy="889810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16308079" y="3455084"/>
            <a:ext cx="3196675" cy="3952191"/>
            <a:chOff x="16308079" y="1575886"/>
            <a:chExt cx="3196675" cy="3952191"/>
          </a:xfrm>
        </p:grpSpPr>
        <p:pic>
          <p:nvPicPr>
            <p:cNvPr id="116" name="object 11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08079" y="1575886"/>
              <a:ext cx="3196675" cy="39521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6720884" y="2396199"/>
              <a:ext cx="2378710" cy="808990"/>
            </a:xfrm>
            <a:custGeom>
              <a:avLst/>
              <a:gdLst/>
              <a:ahLst/>
              <a:cxnLst/>
              <a:rect l="l" t="t" r="r" b="b"/>
              <a:pathLst>
                <a:path w="2378709" h="808989">
                  <a:moveTo>
                    <a:pt x="234746" y="0"/>
                  </a:moveTo>
                  <a:lnTo>
                    <a:pt x="178036" y="33204"/>
                  </a:lnTo>
                  <a:lnTo>
                    <a:pt x="130705" y="39563"/>
                  </a:lnTo>
                  <a:lnTo>
                    <a:pt x="88175" y="57511"/>
                  </a:lnTo>
                  <a:lnTo>
                    <a:pt x="52143" y="85349"/>
                  </a:lnTo>
                  <a:lnTo>
                    <a:pt x="24306" y="121381"/>
                  </a:lnTo>
                  <a:lnTo>
                    <a:pt x="6359" y="163908"/>
                  </a:lnTo>
                  <a:lnTo>
                    <a:pt x="0" y="211235"/>
                  </a:lnTo>
                  <a:lnTo>
                    <a:pt x="0" y="603997"/>
                  </a:lnTo>
                  <a:lnTo>
                    <a:pt x="6359" y="651326"/>
                  </a:lnTo>
                  <a:lnTo>
                    <a:pt x="24308" y="693854"/>
                  </a:lnTo>
                  <a:lnTo>
                    <a:pt x="52147" y="729884"/>
                  </a:lnTo>
                  <a:lnTo>
                    <a:pt x="88180" y="757721"/>
                  </a:lnTo>
                  <a:lnTo>
                    <a:pt x="130709" y="775668"/>
                  </a:lnTo>
                  <a:lnTo>
                    <a:pt x="178036" y="782027"/>
                  </a:lnTo>
                  <a:lnTo>
                    <a:pt x="223731" y="803884"/>
                  </a:lnTo>
                  <a:lnTo>
                    <a:pt x="2153285" y="808780"/>
                  </a:lnTo>
                  <a:lnTo>
                    <a:pt x="2200215" y="782034"/>
                  </a:lnTo>
                  <a:lnTo>
                    <a:pt x="2247542" y="775675"/>
                  </a:lnTo>
                  <a:lnTo>
                    <a:pt x="2290069" y="757729"/>
                  </a:lnTo>
                  <a:lnTo>
                    <a:pt x="2326100" y="729892"/>
                  </a:lnTo>
                  <a:lnTo>
                    <a:pt x="2353939" y="693861"/>
                  </a:lnTo>
                  <a:lnTo>
                    <a:pt x="2371888" y="651333"/>
                  </a:lnTo>
                  <a:lnTo>
                    <a:pt x="2378252" y="604004"/>
                  </a:lnTo>
                  <a:lnTo>
                    <a:pt x="2378252" y="211242"/>
                  </a:lnTo>
                  <a:lnTo>
                    <a:pt x="2371892" y="163913"/>
                  </a:lnTo>
                  <a:lnTo>
                    <a:pt x="2353944" y="121385"/>
                  </a:lnTo>
                  <a:lnTo>
                    <a:pt x="2326105" y="85354"/>
                  </a:lnTo>
                  <a:lnTo>
                    <a:pt x="2290074" y="57517"/>
                  </a:lnTo>
                  <a:lnTo>
                    <a:pt x="2247549" y="39570"/>
                  </a:lnTo>
                  <a:lnTo>
                    <a:pt x="2200226" y="33211"/>
                  </a:lnTo>
                  <a:lnTo>
                    <a:pt x="2145452" y="11014"/>
                  </a:lnTo>
                  <a:lnTo>
                    <a:pt x="234746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720873" y="1680594"/>
              <a:ext cx="2378710" cy="749300"/>
            </a:xfrm>
            <a:custGeom>
              <a:avLst/>
              <a:gdLst/>
              <a:ahLst/>
              <a:cxnLst/>
              <a:rect l="l" t="t" r="r" b="b"/>
              <a:pathLst>
                <a:path w="2378709" h="749300">
                  <a:moveTo>
                    <a:pt x="2200226" y="0"/>
                  </a:moveTo>
                  <a:lnTo>
                    <a:pt x="178036" y="0"/>
                  </a:lnTo>
                  <a:lnTo>
                    <a:pt x="130709" y="6359"/>
                  </a:lnTo>
                  <a:lnTo>
                    <a:pt x="88182" y="24305"/>
                  </a:lnTo>
                  <a:lnTo>
                    <a:pt x="52151" y="52142"/>
                  </a:lnTo>
                  <a:lnTo>
                    <a:pt x="24313" y="88173"/>
                  </a:lnTo>
                  <a:lnTo>
                    <a:pt x="6363" y="130701"/>
                  </a:lnTo>
                  <a:lnTo>
                    <a:pt x="0" y="178030"/>
                  </a:lnTo>
                  <a:lnTo>
                    <a:pt x="0" y="570785"/>
                  </a:lnTo>
                  <a:lnTo>
                    <a:pt x="6359" y="618114"/>
                  </a:lnTo>
                  <a:lnTo>
                    <a:pt x="24308" y="660642"/>
                  </a:lnTo>
                  <a:lnTo>
                    <a:pt x="52147" y="696673"/>
                  </a:lnTo>
                  <a:lnTo>
                    <a:pt x="88180" y="724510"/>
                  </a:lnTo>
                  <a:lnTo>
                    <a:pt x="130709" y="742456"/>
                  </a:lnTo>
                  <a:lnTo>
                    <a:pt x="178036" y="748815"/>
                  </a:lnTo>
                  <a:lnTo>
                    <a:pt x="2200226" y="748815"/>
                  </a:lnTo>
                  <a:lnTo>
                    <a:pt x="2247552" y="742456"/>
                  </a:lnTo>
                  <a:lnTo>
                    <a:pt x="2290079" y="724510"/>
                  </a:lnTo>
                  <a:lnTo>
                    <a:pt x="2326109" y="696674"/>
                  </a:lnTo>
                  <a:lnTo>
                    <a:pt x="2353946" y="660644"/>
                  </a:lnTo>
                  <a:lnTo>
                    <a:pt x="2371892" y="618118"/>
                  </a:lnTo>
                  <a:lnTo>
                    <a:pt x="2378252" y="570792"/>
                  </a:lnTo>
                  <a:lnTo>
                    <a:pt x="2378252" y="178030"/>
                  </a:lnTo>
                  <a:lnTo>
                    <a:pt x="2371892" y="130701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44615" y="1999948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6" y="105795"/>
                  </a:lnTo>
                  <a:lnTo>
                    <a:pt x="817400" y="93996"/>
                  </a:lnTo>
                  <a:lnTo>
                    <a:pt x="829205" y="76494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56214" y="1999948"/>
              <a:ext cx="110122" cy="11012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23236" y="1999948"/>
              <a:ext cx="110122" cy="11012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90323" y="1999948"/>
              <a:ext cx="110122" cy="11012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6944615" y="2748764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8"/>
                  </a:lnTo>
                  <a:lnTo>
                    <a:pt x="0" y="55062"/>
                  </a:lnTo>
                  <a:lnTo>
                    <a:pt x="4326" y="76495"/>
                  </a:lnTo>
                  <a:lnTo>
                    <a:pt x="16126" y="93997"/>
                  </a:lnTo>
                  <a:lnTo>
                    <a:pt x="33629" y="105796"/>
                  </a:lnTo>
                  <a:lnTo>
                    <a:pt x="55066" y="110123"/>
                  </a:lnTo>
                  <a:lnTo>
                    <a:pt x="778468" y="110123"/>
                  </a:lnTo>
                  <a:lnTo>
                    <a:pt x="799894" y="105796"/>
                  </a:lnTo>
                  <a:lnTo>
                    <a:pt x="817396" y="93997"/>
                  </a:lnTo>
                  <a:lnTo>
                    <a:pt x="829200" y="76495"/>
                  </a:lnTo>
                  <a:lnTo>
                    <a:pt x="833534" y="55062"/>
                  </a:lnTo>
                  <a:lnTo>
                    <a:pt x="829208" y="33628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56214" y="2748764"/>
              <a:ext cx="110122" cy="110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23236" y="2748764"/>
              <a:ext cx="110122" cy="1101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90323" y="2748764"/>
              <a:ext cx="110122" cy="1101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6720873" y="3178234"/>
              <a:ext cx="2378710" cy="2085975"/>
            </a:xfrm>
            <a:custGeom>
              <a:avLst/>
              <a:gdLst/>
              <a:ahLst/>
              <a:cxnLst/>
              <a:rect l="l" t="t" r="r" b="b"/>
              <a:pathLst>
                <a:path w="2378709" h="2085975">
                  <a:moveTo>
                    <a:pt x="2200226" y="0"/>
                  </a:moveTo>
                  <a:lnTo>
                    <a:pt x="178036" y="0"/>
                  </a:lnTo>
                  <a:lnTo>
                    <a:pt x="130705" y="6359"/>
                  </a:lnTo>
                  <a:lnTo>
                    <a:pt x="88175" y="24307"/>
                  </a:lnTo>
                  <a:lnTo>
                    <a:pt x="52143" y="52145"/>
                  </a:lnTo>
                  <a:lnTo>
                    <a:pt x="24306" y="88176"/>
                  </a:lnTo>
                  <a:lnTo>
                    <a:pt x="6359" y="130704"/>
                  </a:lnTo>
                  <a:lnTo>
                    <a:pt x="0" y="178031"/>
                  </a:lnTo>
                  <a:lnTo>
                    <a:pt x="0" y="2085357"/>
                  </a:lnTo>
                  <a:lnTo>
                    <a:pt x="2378252" y="2085357"/>
                  </a:lnTo>
                  <a:lnTo>
                    <a:pt x="2378252" y="178031"/>
                  </a:lnTo>
                  <a:lnTo>
                    <a:pt x="2371892" y="130702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488421" y="1680594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1"/>
                  </a:lnTo>
                  <a:lnTo>
                    <a:pt x="178025" y="178030"/>
                  </a:lnTo>
                  <a:lnTo>
                    <a:pt x="178025" y="570792"/>
                  </a:lnTo>
                  <a:lnTo>
                    <a:pt x="171666" y="618118"/>
                  </a:lnTo>
                  <a:lnTo>
                    <a:pt x="153720" y="660646"/>
                  </a:lnTo>
                  <a:lnTo>
                    <a:pt x="125883" y="696677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2"/>
                  </a:lnTo>
                  <a:lnTo>
                    <a:pt x="610703" y="178030"/>
                  </a:lnTo>
                  <a:lnTo>
                    <a:pt x="604344" y="130701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488421" y="2429410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570793"/>
                  </a:lnTo>
                  <a:lnTo>
                    <a:pt x="171666" y="618119"/>
                  </a:lnTo>
                  <a:lnTo>
                    <a:pt x="153720" y="660646"/>
                  </a:lnTo>
                  <a:lnTo>
                    <a:pt x="125883" y="696678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3"/>
                  </a:lnTo>
                  <a:lnTo>
                    <a:pt x="610703" y="178031"/>
                  </a:lnTo>
                  <a:lnTo>
                    <a:pt x="604344" y="130704"/>
                  </a:lnTo>
                  <a:lnTo>
                    <a:pt x="586398" y="88176"/>
                  </a:lnTo>
                  <a:lnTo>
                    <a:pt x="558561" y="52145"/>
                  </a:lnTo>
                  <a:lnTo>
                    <a:pt x="522531" y="24307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8421" y="3178234"/>
              <a:ext cx="610870" cy="2085975"/>
            </a:xfrm>
            <a:custGeom>
              <a:avLst/>
              <a:gdLst/>
              <a:ahLst/>
              <a:cxnLst/>
              <a:rect l="l" t="t" r="r" b="b"/>
              <a:pathLst>
                <a:path w="610869" h="2085975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2085357"/>
                  </a:lnTo>
                  <a:lnTo>
                    <a:pt x="610703" y="2085357"/>
                  </a:lnTo>
                  <a:lnTo>
                    <a:pt x="610703" y="178031"/>
                  </a:lnTo>
                  <a:lnTo>
                    <a:pt x="604344" y="130702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944615" y="3497581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4" y="105796"/>
                  </a:lnTo>
                  <a:lnTo>
                    <a:pt x="817396" y="93998"/>
                  </a:lnTo>
                  <a:lnTo>
                    <a:pt x="829200" y="76497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56214" y="3497559"/>
              <a:ext cx="110122" cy="11012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523236" y="3497559"/>
              <a:ext cx="110122" cy="11012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290323" y="3497559"/>
              <a:ext cx="110122" cy="11012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44636" y="4932684"/>
              <a:ext cx="110122" cy="1101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94931" y="4932684"/>
              <a:ext cx="110122" cy="11012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392894" y="3994255"/>
              <a:ext cx="871219" cy="871219"/>
            </a:xfrm>
            <a:custGeom>
              <a:avLst/>
              <a:gdLst/>
              <a:ahLst/>
              <a:cxnLst/>
              <a:rect l="l" t="t" r="r" b="b"/>
              <a:pathLst>
                <a:path w="871219" h="871220">
                  <a:moveTo>
                    <a:pt x="435515" y="0"/>
                  </a:moveTo>
                  <a:lnTo>
                    <a:pt x="388061" y="2555"/>
                  </a:lnTo>
                  <a:lnTo>
                    <a:pt x="342087" y="10044"/>
                  </a:lnTo>
                  <a:lnTo>
                    <a:pt x="297859" y="22202"/>
                  </a:lnTo>
                  <a:lnTo>
                    <a:pt x="255642" y="38762"/>
                  </a:lnTo>
                  <a:lnTo>
                    <a:pt x="215703" y="59459"/>
                  </a:lnTo>
                  <a:lnTo>
                    <a:pt x="178306" y="84028"/>
                  </a:lnTo>
                  <a:lnTo>
                    <a:pt x="143718" y="112201"/>
                  </a:lnTo>
                  <a:lnTo>
                    <a:pt x="112204" y="143715"/>
                  </a:lnTo>
                  <a:lnTo>
                    <a:pt x="84029" y="178303"/>
                  </a:lnTo>
                  <a:lnTo>
                    <a:pt x="59461" y="215699"/>
                  </a:lnTo>
                  <a:lnTo>
                    <a:pt x="38763" y="255638"/>
                  </a:lnTo>
                  <a:lnTo>
                    <a:pt x="22203" y="297854"/>
                  </a:lnTo>
                  <a:lnTo>
                    <a:pt x="10045" y="342082"/>
                  </a:lnTo>
                  <a:lnTo>
                    <a:pt x="2555" y="388055"/>
                  </a:lnTo>
                  <a:lnTo>
                    <a:pt x="0" y="435509"/>
                  </a:lnTo>
                  <a:lnTo>
                    <a:pt x="2555" y="482962"/>
                  </a:lnTo>
                  <a:lnTo>
                    <a:pt x="10045" y="528936"/>
                  </a:lnTo>
                  <a:lnTo>
                    <a:pt x="22203" y="573163"/>
                  </a:lnTo>
                  <a:lnTo>
                    <a:pt x="38763" y="615379"/>
                  </a:lnTo>
                  <a:lnTo>
                    <a:pt x="59461" y="655318"/>
                  </a:lnTo>
                  <a:lnTo>
                    <a:pt x="84029" y="692715"/>
                  </a:lnTo>
                  <a:lnTo>
                    <a:pt x="112204" y="727302"/>
                  </a:lnTo>
                  <a:lnTo>
                    <a:pt x="143718" y="758816"/>
                  </a:lnTo>
                  <a:lnTo>
                    <a:pt x="178306" y="786990"/>
                  </a:lnTo>
                  <a:lnTo>
                    <a:pt x="215703" y="811558"/>
                  </a:lnTo>
                  <a:lnTo>
                    <a:pt x="255642" y="832255"/>
                  </a:lnTo>
                  <a:lnTo>
                    <a:pt x="297859" y="848815"/>
                  </a:lnTo>
                  <a:lnTo>
                    <a:pt x="342087" y="860973"/>
                  </a:lnTo>
                  <a:lnTo>
                    <a:pt x="388061" y="868462"/>
                  </a:lnTo>
                  <a:lnTo>
                    <a:pt x="435515" y="871018"/>
                  </a:lnTo>
                  <a:lnTo>
                    <a:pt x="482967" y="868463"/>
                  </a:lnTo>
                  <a:lnTo>
                    <a:pt x="528939" y="860973"/>
                  </a:lnTo>
                  <a:lnTo>
                    <a:pt x="573165" y="848816"/>
                  </a:lnTo>
                  <a:lnTo>
                    <a:pt x="615380" y="832256"/>
                  </a:lnTo>
                  <a:lnTo>
                    <a:pt x="655318" y="811560"/>
                  </a:lnTo>
                  <a:lnTo>
                    <a:pt x="692713" y="786992"/>
                  </a:lnTo>
                  <a:lnTo>
                    <a:pt x="727300" y="758818"/>
                  </a:lnTo>
                  <a:lnTo>
                    <a:pt x="758813" y="727305"/>
                  </a:lnTo>
                  <a:lnTo>
                    <a:pt x="786986" y="692717"/>
                  </a:lnTo>
                  <a:lnTo>
                    <a:pt x="811555" y="655321"/>
                  </a:lnTo>
                  <a:lnTo>
                    <a:pt x="832252" y="615382"/>
                  </a:lnTo>
                  <a:lnTo>
                    <a:pt x="848813" y="573166"/>
                  </a:lnTo>
                  <a:lnTo>
                    <a:pt x="860972" y="528937"/>
                  </a:lnTo>
                  <a:lnTo>
                    <a:pt x="868463" y="482963"/>
                  </a:lnTo>
                  <a:lnTo>
                    <a:pt x="871020" y="435509"/>
                  </a:lnTo>
                  <a:lnTo>
                    <a:pt x="868465" y="388055"/>
                  </a:lnTo>
                  <a:lnTo>
                    <a:pt x="860975" y="342082"/>
                  </a:lnTo>
                  <a:lnTo>
                    <a:pt x="848817" y="297854"/>
                  </a:lnTo>
                  <a:lnTo>
                    <a:pt x="832257" y="255638"/>
                  </a:lnTo>
                  <a:lnTo>
                    <a:pt x="811559" y="215699"/>
                  </a:lnTo>
                  <a:lnTo>
                    <a:pt x="786991" y="178303"/>
                  </a:lnTo>
                  <a:lnTo>
                    <a:pt x="758817" y="143715"/>
                  </a:lnTo>
                  <a:lnTo>
                    <a:pt x="727303" y="112201"/>
                  </a:lnTo>
                  <a:lnTo>
                    <a:pt x="692716" y="84028"/>
                  </a:lnTo>
                  <a:lnTo>
                    <a:pt x="655320" y="59459"/>
                  </a:lnTo>
                  <a:lnTo>
                    <a:pt x="615381" y="38762"/>
                  </a:lnTo>
                  <a:lnTo>
                    <a:pt x="573166" y="22202"/>
                  </a:lnTo>
                  <a:lnTo>
                    <a:pt x="528939" y="10044"/>
                  </a:lnTo>
                  <a:lnTo>
                    <a:pt x="482967" y="2555"/>
                  </a:lnTo>
                  <a:lnTo>
                    <a:pt x="435515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77321" y="399426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9400" y="0"/>
                  </a:moveTo>
                  <a:lnTo>
                    <a:pt x="392878" y="0"/>
                  </a:lnTo>
                  <a:lnTo>
                    <a:pt x="343596" y="3061"/>
                  </a:lnTo>
                  <a:lnTo>
                    <a:pt x="296142" y="11998"/>
                  </a:lnTo>
                  <a:lnTo>
                    <a:pt x="250882" y="26445"/>
                  </a:lnTo>
                  <a:lnTo>
                    <a:pt x="208185" y="46032"/>
                  </a:lnTo>
                  <a:lnTo>
                    <a:pt x="168419" y="70391"/>
                  </a:lnTo>
                  <a:lnTo>
                    <a:pt x="131953" y="99153"/>
                  </a:lnTo>
                  <a:lnTo>
                    <a:pt x="99154" y="131952"/>
                  </a:lnTo>
                  <a:lnTo>
                    <a:pt x="70391" y="168418"/>
                  </a:lnTo>
                  <a:lnTo>
                    <a:pt x="46032" y="208184"/>
                  </a:lnTo>
                  <a:lnTo>
                    <a:pt x="26445" y="250880"/>
                  </a:lnTo>
                  <a:lnTo>
                    <a:pt x="11999" y="296140"/>
                  </a:lnTo>
                  <a:lnTo>
                    <a:pt x="3061" y="343595"/>
                  </a:lnTo>
                  <a:lnTo>
                    <a:pt x="0" y="392875"/>
                  </a:lnTo>
                  <a:lnTo>
                    <a:pt x="0" y="419400"/>
                  </a:lnTo>
                  <a:lnTo>
                    <a:pt x="3061" y="468681"/>
                  </a:lnTo>
                  <a:lnTo>
                    <a:pt x="11999" y="516136"/>
                  </a:lnTo>
                  <a:lnTo>
                    <a:pt x="26445" y="561395"/>
                  </a:lnTo>
                  <a:lnTo>
                    <a:pt x="46032" y="604092"/>
                  </a:lnTo>
                  <a:lnTo>
                    <a:pt x="70391" y="643858"/>
                  </a:lnTo>
                  <a:lnTo>
                    <a:pt x="99154" y="680324"/>
                  </a:lnTo>
                  <a:lnTo>
                    <a:pt x="131953" y="713122"/>
                  </a:lnTo>
                  <a:lnTo>
                    <a:pt x="168419" y="741885"/>
                  </a:lnTo>
                  <a:lnTo>
                    <a:pt x="208185" y="766244"/>
                  </a:lnTo>
                  <a:lnTo>
                    <a:pt x="250882" y="785831"/>
                  </a:lnTo>
                  <a:lnTo>
                    <a:pt x="296142" y="800277"/>
                  </a:lnTo>
                  <a:lnTo>
                    <a:pt x="343596" y="809215"/>
                  </a:lnTo>
                  <a:lnTo>
                    <a:pt x="392878" y="812276"/>
                  </a:lnTo>
                  <a:lnTo>
                    <a:pt x="419400" y="812276"/>
                  </a:lnTo>
                  <a:lnTo>
                    <a:pt x="468684" y="809215"/>
                  </a:lnTo>
                  <a:lnTo>
                    <a:pt x="516140" y="800277"/>
                  </a:lnTo>
                  <a:lnTo>
                    <a:pt x="561400" y="785830"/>
                  </a:lnTo>
                  <a:lnTo>
                    <a:pt x="604098" y="766243"/>
                  </a:lnTo>
                  <a:lnTo>
                    <a:pt x="643863" y="741883"/>
                  </a:lnTo>
                  <a:lnTo>
                    <a:pt x="680329" y="713120"/>
                  </a:lnTo>
                  <a:lnTo>
                    <a:pt x="713128" y="680321"/>
                  </a:lnTo>
                  <a:lnTo>
                    <a:pt x="741890" y="643854"/>
                  </a:lnTo>
                  <a:lnTo>
                    <a:pt x="766248" y="604089"/>
                  </a:lnTo>
                  <a:lnTo>
                    <a:pt x="785834" y="561392"/>
                  </a:lnTo>
                  <a:lnTo>
                    <a:pt x="800280" y="516133"/>
                  </a:lnTo>
                  <a:lnTo>
                    <a:pt x="809217" y="468680"/>
                  </a:lnTo>
                  <a:lnTo>
                    <a:pt x="812278" y="419400"/>
                  </a:lnTo>
                  <a:lnTo>
                    <a:pt x="812278" y="392875"/>
                  </a:lnTo>
                  <a:lnTo>
                    <a:pt x="809217" y="343595"/>
                  </a:lnTo>
                  <a:lnTo>
                    <a:pt x="800279" y="296140"/>
                  </a:lnTo>
                  <a:lnTo>
                    <a:pt x="785833" y="250880"/>
                  </a:lnTo>
                  <a:lnTo>
                    <a:pt x="766246" y="208184"/>
                  </a:lnTo>
                  <a:lnTo>
                    <a:pt x="741887" y="168418"/>
                  </a:lnTo>
                  <a:lnTo>
                    <a:pt x="713124" y="131952"/>
                  </a:lnTo>
                  <a:lnTo>
                    <a:pt x="680325" y="99153"/>
                  </a:lnTo>
                  <a:lnTo>
                    <a:pt x="643859" y="70391"/>
                  </a:lnTo>
                  <a:lnTo>
                    <a:pt x="604093" y="46032"/>
                  </a:lnTo>
                  <a:lnTo>
                    <a:pt x="561396" y="26445"/>
                  </a:lnTo>
                  <a:lnTo>
                    <a:pt x="516136" y="11998"/>
                  </a:lnTo>
                  <a:lnTo>
                    <a:pt x="468682" y="3061"/>
                  </a:lnTo>
                  <a:lnTo>
                    <a:pt x="419400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41368" y="4158301"/>
              <a:ext cx="484505" cy="484505"/>
            </a:xfrm>
            <a:custGeom>
              <a:avLst/>
              <a:gdLst/>
              <a:ahLst/>
              <a:cxnLst/>
              <a:rect l="l" t="t" r="r" b="b"/>
              <a:pathLst>
                <a:path w="484505" h="484504">
                  <a:moveTo>
                    <a:pt x="250002" y="0"/>
                  </a:moveTo>
                  <a:lnTo>
                    <a:pt x="234191" y="0"/>
                  </a:lnTo>
                  <a:lnTo>
                    <a:pt x="186992" y="4758"/>
                  </a:lnTo>
                  <a:lnTo>
                    <a:pt x="143031" y="18404"/>
                  </a:lnTo>
                  <a:lnTo>
                    <a:pt x="103250" y="39998"/>
                  </a:lnTo>
                  <a:lnTo>
                    <a:pt x="68590" y="68595"/>
                  </a:lnTo>
                  <a:lnTo>
                    <a:pt x="39994" y="103256"/>
                  </a:lnTo>
                  <a:lnTo>
                    <a:pt x="18403" y="143037"/>
                  </a:lnTo>
                  <a:lnTo>
                    <a:pt x="4757" y="186997"/>
                  </a:lnTo>
                  <a:lnTo>
                    <a:pt x="0" y="234193"/>
                  </a:lnTo>
                  <a:lnTo>
                    <a:pt x="0" y="250003"/>
                  </a:lnTo>
                  <a:lnTo>
                    <a:pt x="4758" y="297202"/>
                  </a:lnTo>
                  <a:lnTo>
                    <a:pt x="18404" y="341162"/>
                  </a:lnTo>
                  <a:lnTo>
                    <a:pt x="39997" y="380944"/>
                  </a:lnTo>
                  <a:lnTo>
                    <a:pt x="68594" y="415603"/>
                  </a:lnTo>
                  <a:lnTo>
                    <a:pt x="103254" y="444200"/>
                  </a:lnTo>
                  <a:lnTo>
                    <a:pt x="143035" y="465792"/>
                  </a:lnTo>
                  <a:lnTo>
                    <a:pt x="186995" y="479438"/>
                  </a:lnTo>
                  <a:lnTo>
                    <a:pt x="234191" y="484196"/>
                  </a:lnTo>
                  <a:lnTo>
                    <a:pt x="250002" y="484196"/>
                  </a:lnTo>
                  <a:lnTo>
                    <a:pt x="297199" y="479438"/>
                  </a:lnTo>
                  <a:lnTo>
                    <a:pt x="341159" y="465792"/>
                  </a:lnTo>
                  <a:lnTo>
                    <a:pt x="380939" y="444200"/>
                  </a:lnTo>
                  <a:lnTo>
                    <a:pt x="415599" y="415603"/>
                  </a:lnTo>
                  <a:lnTo>
                    <a:pt x="444197" y="380944"/>
                  </a:lnTo>
                  <a:lnTo>
                    <a:pt x="465790" y="341162"/>
                  </a:lnTo>
                  <a:lnTo>
                    <a:pt x="479436" y="297202"/>
                  </a:lnTo>
                  <a:lnTo>
                    <a:pt x="484194" y="250003"/>
                  </a:lnTo>
                  <a:lnTo>
                    <a:pt x="484194" y="234193"/>
                  </a:lnTo>
                  <a:lnTo>
                    <a:pt x="479436" y="186995"/>
                  </a:lnTo>
                  <a:lnTo>
                    <a:pt x="465790" y="143034"/>
                  </a:lnTo>
                  <a:lnTo>
                    <a:pt x="444197" y="103253"/>
                  </a:lnTo>
                  <a:lnTo>
                    <a:pt x="415599" y="68593"/>
                  </a:lnTo>
                  <a:lnTo>
                    <a:pt x="380939" y="39996"/>
                  </a:lnTo>
                  <a:lnTo>
                    <a:pt x="341159" y="18403"/>
                  </a:lnTo>
                  <a:lnTo>
                    <a:pt x="297199" y="4757"/>
                  </a:lnTo>
                  <a:lnTo>
                    <a:pt x="250002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910009" y="4290274"/>
              <a:ext cx="110122" cy="11012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6465143" y="5208537"/>
              <a:ext cx="2882900" cy="110489"/>
            </a:xfrm>
            <a:custGeom>
              <a:avLst/>
              <a:gdLst/>
              <a:ahLst/>
              <a:cxnLst/>
              <a:rect l="l" t="t" r="r" b="b"/>
              <a:pathLst>
                <a:path w="2882900" h="110489">
                  <a:moveTo>
                    <a:pt x="2827495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8" y="76494"/>
                  </a:lnTo>
                  <a:lnTo>
                    <a:pt x="16130" y="93996"/>
                  </a:lnTo>
                  <a:lnTo>
                    <a:pt x="33634" y="105795"/>
                  </a:lnTo>
                  <a:lnTo>
                    <a:pt x="55066" y="110122"/>
                  </a:lnTo>
                  <a:lnTo>
                    <a:pt x="2827474" y="110122"/>
                  </a:lnTo>
                  <a:lnTo>
                    <a:pt x="2848912" y="105795"/>
                  </a:lnTo>
                  <a:lnTo>
                    <a:pt x="2866419" y="93996"/>
                  </a:lnTo>
                  <a:lnTo>
                    <a:pt x="2878222" y="76494"/>
                  </a:lnTo>
                  <a:lnTo>
                    <a:pt x="2882550" y="55061"/>
                  </a:lnTo>
                  <a:lnTo>
                    <a:pt x="2878224" y="33627"/>
                  </a:lnTo>
                  <a:lnTo>
                    <a:pt x="2866425" y="16126"/>
                  </a:lnTo>
                  <a:lnTo>
                    <a:pt x="2848925" y="4326"/>
                  </a:lnTo>
                  <a:lnTo>
                    <a:pt x="2827495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4" name="object 1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083340" y="4989051"/>
            <a:ext cx="1811463" cy="282713"/>
          </a:xfrm>
          <a:prstGeom prst="rect">
            <a:avLst/>
          </a:prstGeom>
        </p:spPr>
      </p:pic>
      <p:sp>
        <p:nvSpPr>
          <p:cNvPr id="145" name="object 145"/>
          <p:cNvSpPr txBox="1"/>
          <p:nvPr/>
        </p:nvSpPr>
        <p:spPr>
          <a:xfrm>
            <a:off x="14086326" y="4887723"/>
            <a:ext cx="1803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DCE62D-EC32-BB4D-EB5F-EE0A16AEDAFA}"/>
              </a:ext>
            </a:extLst>
          </p:cNvPr>
          <p:cNvSpPr txBox="1"/>
          <p:nvPr/>
        </p:nvSpPr>
        <p:spPr>
          <a:xfrm>
            <a:off x="1340382" y="1973812"/>
            <a:ext cx="8430677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Perché ci fidiamo di una CA? Perché </a:t>
            </a:r>
            <a:r>
              <a:rPr lang="it-IT" sz="50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a sua volta certificata</a:t>
            </a:r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</a:t>
            </a:r>
            <a:r>
              <a:rPr lang="it-IT" sz="4100" dirty="0">
                <a:solidFill>
                  <a:srgbClr val="E51B8E"/>
                </a:solidFill>
              </a:rPr>
              <a:t>Root Certificate Authority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una CA che firma da sé il proprio certificato. Ciò significa che, in autonomia, crea chiave pubblica e privata, crea la richiesta di rilascio di un certificato e la firma con la sua chiave privata.</a:t>
            </a:r>
          </a:p>
        </p:txBody>
      </p:sp>
    </p:spTree>
    <p:extLst>
      <p:ext uri="{BB962C8B-B14F-4D97-AF65-F5344CB8AC3E}">
        <p14:creationId xmlns:p14="http://schemas.microsoft.com/office/powerpoint/2010/main" val="52784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7120825" y="4616155"/>
            <a:ext cx="9988550" cy="5685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21225">
              <a:lnSpc>
                <a:spcPct val="100000"/>
              </a:lnSpc>
              <a:spcBef>
                <a:spcPts val="135"/>
              </a:spcBef>
              <a:tabLst>
                <a:tab pos="9455150" algn="l"/>
              </a:tabLst>
            </a:pP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Funzione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hashing	</a:t>
            </a:r>
            <a:r>
              <a:rPr sz="11325" i="1" spc="22" baseline="-8094" dirty="0">
                <a:solidFill>
                  <a:srgbClr val="5E5E5E"/>
                </a:solidFill>
                <a:latin typeface="Times New Roman"/>
                <a:cs typeface="Times New Roman"/>
              </a:rPr>
              <a:t>h</a:t>
            </a:r>
            <a:endParaRPr sz="11325" baseline="-8094" dirty="0">
              <a:latin typeface="Times New Roman"/>
              <a:cs typeface="Times New Roman"/>
            </a:endParaRPr>
          </a:p>
          <a:p>
            <a:pPr marL="207645" algn="ctr">
              <a:lnSpc>
                <a:spcPct val="100000"/>
              </a:lnSpc>
              <a:spcBef>
                <a:spcPts val="8000"/>
              </a:spcBef>
              <a:tabLst>
                <a:tab pos="1743075" algn="l"/>
              </a:tabLst>
            </a:pP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Hash	</a:t>
            </a:r>
            <a:r>
              <a:rPr sz="11325" i="1" spc="30" baseline="-7358" dirty="0">
                <a:solidFill>
                  <a:srgbClr val="5E5E5E"/>
                </a:solidFill>
                <a:latin typeface="Times New Roman"/>
                <a:cs typeface="Times New Roman"/>
              </a:rPr>
              <a:t>H</a:t>
            </a:r>
            <a:endParaRPr sz="11325" baseline="-7358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555"/>
              </a:spcBef>
            </a:pPr>
            <a:r>
              <a:rPr sz="11550" i="1" spc="-10" dirty="0">
                <a:solidFill>
                  <a:srgbClr val="5E5E5E"/>
                </a:solidFill>
                <a:latin typeface="Times New Roman"/>
                <a:cs typeface="Times New Roman"/>
              </a:rPr>
              <a:t>H</a:t>
            </a:r>
            <a:r>
              <a:rPr sz="11550" i="1" spc="31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1550" spc="-1275" dirty="0">
                <a:solidFill>
                  <a:srgbClr val="5E5E5E"/>
                </a:solidFill>
                <a:latin typeface="Lucida Sans Unicode"/>
                <a:cs typeface="Lucida Sans Unicode"/>
              </a:rPr>
              <a:t>=</a:t>
            </a:r>
            <a:r>
              <a:rPr sz="11550" spc="-450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1550" i="1" spc="-5" dirty="0">
                <a:solidFill>
                  <a:srgbClr val="5E5E5E"/>
                </a:solidFill>
                <a:latin typeface="Times New Roman"/>
                <a:cs typeface="Times New Roman"/>
              </a:rPr>
              <a:t>h</a:t>
            </a:r>
            <a:r>
              <a:rPr sz="11550" spc="85" dirty="0">
                <a:solidFill>
                  <a:srgbClr val="5E5E5E"/>
                </a:solidFill>
                <a:latin typeface="Lucida Sans Unicode"/>
                <a:cs typeface="Lucida Sans Unicode"/>
              </a:rPr>
              <a:t>(</a:t>
            </a:r>
            <a:r>
              <a:rPr sz="11550" i="1" spc="270" dirty="0">
                <a:solidFill>
                  <a:srgbClr val="5E5E5E"/>
                </a:solidFill>
                <a:latin typeface="Times New Roman"/>
                <a:cs typeface="Times New Roman"/>
              </a:rPr>
              <a:t>M</a:t>
            </a:r>
            <a:r>
              <a:rPr sz="11550" spc="85" dirty="0">
                <a:solidFill>
                  <a:srgbClr val="5E5E5E"/>
                </a:solidFill>
                <a:latin typeface="Lucida Sans Unicode"/>
                <a:cs typeface="Lucida Sans Unicode"/>
              </a:rPr>
              <a:t>)</a:t>
            </a:r>
            <a:endParaRPr sz="11550" dirty="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883318" y="37777"/>
            <a:ext cx="10338435" cy="281940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  <a:p>
            <a:pPr marL="6219825">
              <a:lnSpc>
                <a:spcPct val="100000"/>
              </a:lnSpc>
              <a:spcBef>
                <a:spcPts val="1470"/>
              </a:spcBef>
              <a:tabLst>
                <a:tab pos="8902700" algn="l"/>
              </a:tabLst>
            </a:pPr>
            <a:r>
              <a:rPr sz="4100" b="0" spc="-100" dirty="0">
                <a:latin typeface="Microsoft Sans Serif"/>
                <a:cs typeface="Microsoft Sans Serif"/>
              </a:rPr>
              <a:t>Messaggio	</a:t>
            </a:r>
            <a:r>
              <a:rPr sz="11325" b="0" i="1" spc="37" baseline="-7358" dirty="0">
                <a:latin typeface="Times New Roman"/>
                <a:cs typeface="Times New Roman"/>
              </a:rPr>
              <a:t>M</a:t>
            </a:r>
            <a:endParaRPr sz="11325" baseline="-7358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25632" y="2136060"/>
            <a:ext cx="7468870" cy="5780405"/>
            <a:chOff x="4125632" y="2136060"/>
            <a:chExt cx="7468870" cy="5780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5632" y="2136060"/>
              <a:ext cx="5779928" cy="57799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0122" y="6339796"/>
              <a:ext cx="3063875" cy="938530"/>
            </a:xfrm>
            <a:custGeom>
              <a:avLst/>
              <a:gdLst/>
              <a:ahLst/>
              <a:cxnLst/>
              <a:rect l="l" t="t" r="r" b="b"/>
              <a:pathLst>
                <a:path w="3063875" h="938529">
                  <a:moveTo>
                    <a:pt x="3063508" y="0"/>
                  </a:moveTo>
                  <a:lnTo>
                    <a:pt x="0" y="0"/>
                  </a:lnTo>
                  <a:lnTo>
                    <a:pt x="0" y="938449"/>
                  </a:lnTo>
                  <a:lnTo>
                    <a:pt x="2982610" y="938449"/>
                  </a:lnTo>
                  <a:lnTo>
                    <a:pt x="3014091" y="932095"/>
                  </a:lnTo>
                  <a:lnTo>
                    <a:pt x="3039806" y="914762"/>
                  </a:lnTo>
                  <a:lnTo>
                    <a:pt x="3057148" y="889047"/>
                  </a:lnTo>
                  <a:lnTo>
                    <a:pt x="3063508" y="857546"/>
                  </a:lnTo>
                  <a:lnTo>
                    <a:pt x="3063508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7551" y="6339807"/>
              <a:ext cx="2912745" cy="1262380"/>
            </a:xfrm>
            <a:custGeom>
              <a:avLst/>
              <a:gdLst/>
              <a:ahLst/>
              <a:cxnLst/>
              <a:rect l="l" t="t" r="r" b="b"/>
              <a:pathLst>
                <a:path w="2912745" h="1262379">
                  <a:moveTo>
                    <a:pt x="323621" y="0"/>
                  </a:moveTo>
                  <a:lnTo>
                    <a:pt x="0" y="0"/>
                  </a:lnTo>
                  <a:lnTo>
                    <a:pt x="0" y="1181150"/>
                  </a:lnTo>
                  <a:lnTo>
                    <a:pt x="6362" y="1212659"/>
                  </a:lnTo>
                  <a:lnTo>
                    <a:pt x="23710" y="1238377"/>
                  </a:lnTo>
                  <a:lnTo>
                    <a:pt x="49428" y="1255712"/>
                  </a:lnTo>
                  <a:lnTo>
                    <a:pt x="80899" y="1262062"/>
                  </a:lnTo>
                  <a:lnTo>
                    <a:pt x="242709" y="1262062"/>
                  </a:lnTo>
                  <a:lnTo>
                    <a:pt x="274193" y="1255712"/>
                  </a:lnTo>
                  <a:lnTo>
                    <a:pt x="299910" y="1238377"/>
                  </a:lnTo>
                  <a:lnTo>
                    <a:pt x="317258" y="1212659"/>
                  </a:lnTo>
                  <a:lnTo>
                    <a:pt x="323621" y="1181150"/>
                  </a:lnTo>
                  <a:lnTo>
                    <a:pt x="323621" y="0"/>
                  </a:lnTo>
                  <a:close/>
                </a:path>
                <a:path w="2912745" h="1262379">
                  <a:moveTo>
                    <a:pt x="970813" y="0"/>
                  </a:moveTo>
                  <a:lnTo>
                    <a:pt x="647230" y="0"/>
                  </a:lnTo>
                  <a:lnTo>
                    <a:pt x="647230" y="1181150"/>
                  </a:lnTo>
                  <a:lnTo>
                    <a:pt x="653580" y="1212659"/>
                  </a:lnTo>
                  <a:lnTo>
                    <a:pt x="670915" y="1238377"/>
                  </a:lnTo>
                  <a:lnTo>
                    <a:pt x="696633" y="1255712"/>
                  </a:lnTo>
                  <a:lnTo>
                    <a:pt x="728141" y="1262062"/>
                  </a:lnTo>
                  <a:lnTo>
                    <a:pt x="889901" y="1262062"/>
                  </a:lnTo>
                  <a:lnTo>
                    <a:pt x="921410" y="1255712"/>
                  </a:lnTo>
                  <a:lnTo>
                    <a:pt x="947127" y="1238377"/>
                  </a:lnTo>
                  <a:lnTo>
                    <a:pt x="964463" y="1212659"/>
                  </a:lnTo>
                  <a:lnTo>
                    <a:pt x="970813" y="1181150"/>
                  </a:lnTo>
                  <a:lnTo>
                    <a:pt x="970813" y="0"/>
                  </a:lnTo>
                  <a:close/>
                </a:path>
                <a:path w="2912745" h="1262379">
                  <a:moveTo>
                    <a:pt x="1618043" y="0"/>
                  </a:moveTo>
                  <a:lnTo>
                    <a:pt x="1294422" y="0"/>
                  </a:lnTo>
                  <a:lnTo>
                    <a:pt x="1294422" y="1181150"/>
                  </a:lnTo>
                  <a:lnTo>
                    <a:pt x="1300784" y="1212659"/>
                  </a:lnTo>
                  <a:lnTo>
                    <a:pt x="1318133" y="1238377"/>
                  </a:lnTo>
                  <a:lnTo>
                    <a:pt x="1343850" y="1255712"/>
                  </a:lnTo>
                  <a:lnTo>
                    <a:pt x="1375321" y="1262062"/>
                  </a:lnTo>
                  <a:lnTo>
                    <a:pt x="1537131" y="1262062"/>
                  </a:lnTo>
                  <a:lnTo>
                    <a:pt x="1568615" y="1255712"/>
                  </a:lnTo>
                  <a:lnTo>
                    <a:pt x="1594332" y="1238377"/>
                  </a:lnTo>
                  <a:lnTo>
                    <a:pt x="1611680" y="1212659"/>
                  </a:lnTo>
                  <a:lnTo>
                    <a:pt x="1618043" y="1181150"/>
                  </a:lnTo>
                  <a:lnTo>
                    <a:pt x="1618043" y="0"/>
                  </a:lnTo>
                  <a:close/>
                </a:path>
                <a:path w="2912745" h="1262379">
                  <a:moveTo>
                    <a:pt x="2265273" y="0"/>
                  </a:moveTo>
                  <a:lnTo>
                    <a:pt x="1941652" y="0"/>
                  </a:lnTo>
                  <a:lnTo>
                    <a:pt x="1941652" y="1181150"/>
                  </a:lnTo>
                  <a:lnTo>
                    <a:pt x="1948002" y="1212659"/>
                  </a:lnTo>
                  <a:lnTo>
                    <a:pt x="1965337" y="1238377"/>
                  </a:lnTo>
                  <a:lnTo>
                    <a:pt x="1991055" y="1255712"/>
                  </a:lnTo>
                  <a:lnTo>
                    <a:pt x="2022563" y="1262062"/>
                  </a:lnTo>
                  <a:lnTo>
                    <a:pt x="2184362" y="1262062"/>
                  </a:lnTo>
                  <a:lnTo>
                    <a:pt x="2215858" y="1255712"/>
                  </a:lnTo>
                  <a:lnTo>
                    <a:pt x="2241575" y="1238377"/>
                  </a:lnTo>
                  <a:lnTo>
                    <a:pt x="2258911" y="1212659"/>
                  </a:lnTo>
                  <a:lnTo>
                    <a:pt x="2265273" y="1181150"/>
                  </a:lnTo>
                  <a:lnTo>
                    <a:pt x="2265273" y="0"/>
                  </a:lnTo>
                  <a:close/>
                </a:path>
                <a:path w="2912745" h="1262379">
                  <a:moveTo>
                    <a:pt x="2912465" y="0"/>
                  </a:moveTo>
                  <a:lnTo>
                    <a:pt x="2588844" y="0"/>
                  </a:lnTo>
                  <a:lnTo>
                    <a:pt x="2588844" y="1181150"/>
                  </a:lnTo>
                  <a:lnTo>
                    <a:pt x="2595207" y="1212659"/>
                  </a:lnTo>
                  <a:lnTo>
                    <a:pt x="2612555" y="1238377"/>
                  </a:lnTo>
                  <a:lnTo>
                    <a:pt x="2638260" y="1255712"/>
                  </a:lnTo>
                  <a:lnTo>
                    <a:pt x="2669743" y="1262062"/>
                  </a:lnTo>
                  <a:lnTo>
                    <a:pt x="2831566" y="1262062"/>
                  </a:lnTo>
                  <a:lnTo>
                    <a:pt x="2863062" y="1255712"/>
                  </a:lnTo>
                  <a:lnTo>
                    <a:pt x="2888780" y="1238377"/>
                  </a:lnTo>
                  <a:lnTo>
                    <a:pt x="2906103" y="1212659"/>
                  </a:lnTo>
                  <a:lnTo>
                    <a:pt x="2912465" y="1181150"/>
                  </a:lnTo>
                  <a:lnTo>
                    <a:pt x="2912465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5050" y="4716442"/>
              <a:ext cx="5361305" cy="1731645"/>
            </a:xfrm>
            <a:custGeom>
              <a:avLst/>
              <a:gdLst/>
              <a:ahLst/>
              <a:cxnLst/>
              <a:rect l="l" t="t" r="r" b="b"/>
              <a:pathLst>
                <a:path w="5361305" h="1731645">
                  <a:moveTo>
                    <a:pt x="2680546" y="0"/>
                  </a:moveTo>
                  <a:lnTo>
                    <a:pt x="0" y="442227"/>
                  </a:lnTo>
                  <a:lnTo>
                    <a:pt x="0" y="1569397"/>
                  </a:lnTo>
                  <a:lnTo>
                    <a:pt x="5779" y="1612418"/>
                  </a:lnTo>
                  <a:lnTo>
                    <a:pt x="22090" y="1651074"/>
                  </a:lnTo>
                  <a:lnTo>
                    <a:pt x="47390" y="1683823"/>
                  </a:lnTo>
                  <a:lnTo>
                    <a:pt x="80137" y="1709123"/>
                  </a:lnTo>
                  <a:lnTo>
                    <a:pt x="118790" y="1725434"/>
                  </a:lnTo>
                  <a:lnTo>
                    <a:pt x="161807" y="1731214"/>
                  </a:lnTo>
                  <a:lnTo>
                    <a:pt x="5199286" y="1731214"/>
                  </a:lnTo>
                  <a:lnTo>
                    <a:pt x="5242303" y="1725434"/>
                  </a:lnTo>
                  <a:lnTo>
                    <a:pt x="5280956" y="1709123"/>
                  </a:lnTo>
                  <a:lnTo>
                    <a:pt x="5313703" y="1683823"/>
                  </a:lnTo>
                  <a:lnTo>
                    <a:pt x="5339003" y="1651074"/>
                  </a:lnTo>
                  <a:lnTo>
                    <a:pt x="5355313" y="1612418"/>
                  </a:lnTo>
                  <a:lnTo>
                    <a:pt x="5361093" y="1569397"/>
                  </a:lnTo>
                  <a:lnTo>
                    <a:pt x="5361093" y="431515"/>
                  </a:lnTo>
                  <a:lnTo>
                    <a:pt x="2680546" y="0"/>
                  </a:lnTo>
                  <a:close/>
                </a:path>
              </a:pathLst>
            </a:custGeom>
            <a:solidFill>
              <a:srgbClr val="5967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35050" y="4187904"/>
              <a:ext cx="5361305" cy="970915"/>
            </a:xfrm>
            <a:custGeom>
              <a:avLst/>
              <a:gdLst/>
              <a:ahLst/>
              <a:cxnLst/>
              <a:rect l="l" t="t" r="r" b="b"/>
              <a:pathLst>
                <a:path w="5361305" h="970914">
                  <a:moveTo>
                    <a:pt x="5199286" y="0"/>
                  </a:moveTo>
                  <a:lnTo>
                    <a:pt x="161807" y="0"/>
                  </a:lnTo>
                  <a:lnTo>
                    <a:pt x="118790" y="5779"/>
                  </a:lnTo>
                  <a:lnTo>
                    <a:pt x="80137" y="22090"/>
                  </a:lnTo>
                  <a:lnTo>
                    <a:pt x="47390" y="47389"/>
                  </a:lnTo>
                  <a:lnTo>
                    <a:pt x="22090" y="80137"/>
                  </a:lnTo>
                  <a:lnTo>
                    <a:pt x="5779" y="118790"/>
                  </a:lnTo>
                  <a:lnTo>
                    <a:pt x="0" y="161806"/>
                  </a:lnTo>
                  <a:lnTo>
                    <a:pt x="0" y="970766"/>
                  </a:lnTo>
                  <a:lnTo>
                    <a:pt x="5361093" y="970766"/>
                  </a:lnTo>
                  <a:lnTo>
                    <a:pt x="5361093" y="161806"/>
                  </a:lnTo>
                  <a:lnTo>
                    <a:pt x="5355313" y="118790"/>
                  </a:lnTo>
                  <a:lnTo>
                    <a:pt x="5339003" y="80137"/>
                  </a:lnTo>
                  <a:lnTo>
                    <a:pt x="5313703" y="47389"/>
                  </a:lnTo>
                  <a:lnTo>
                    <a:pt x="5280956" y="22090"/>
                  </a:lnTo>
                  <a:lnTo>
                    <a:pt x="5242303" y="5779"/>
                  </a:lnTo>
                  <a:lnTo>
                    <a:pt x="5199286" y="0"/>
                  </a:lnTo>
                  <a:close/>
                </a:path>
              </a:pathLst>
            </a:custGeom>
            <a:solidFill>
              <a:srgbClr val="8B9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35043" y="4511528"/>
              <a:ext cx="5361305" cy="1936750"/>
            </a:xfrm>
            <a:custGeom>
              <a:avLst/>
              <a:gdLst/>
              <a:ahLst/>
              <a:cxnLst/>
              <a:rect l="l" t="t" r="r" b="b"/>
              <a:pathLst>
                <a:path w="5361305" h="1936750">
                  <a:moveTo>
                    <a:pt x="4622203" y="80860"/>
                  </a:moveTo>
                  <a:lnTo>
                    <a:pt x="4615840" y="49377"/>
                  </a:lnTo>
                  <a:lnTo>
                    <a:pt x="4598505" y="23672"/>
                  </a:lnTo>
                  <a:lnTo>
                    <a:pt x="4572787" y="6350"/>
                  </a:lnTo>
                  <a:lnTo>
                    <a:pt x="4541291" y="0"/>
                  </a:lnTo>
                  <a:lnTo>
                    <a:pt x="819797" y="0"/>
                  </a:lnTo>
                  <a:lnTo>
                    <a:pt x="788314" y="6350"/>
                  </a:lnTo>
                  <a:lnTo>
                    <a:pt x="762596" y="23672"/>
                  </a:lnTo>
                  <a:lnTo>
                    <a:pt x="745248" y="49377"/>
                  </a:lnTo>
                  <a:lnTo>
                    <a:pt x="738898" y="80860"/>
                  </a:lnTo>
                  <a:lnTo>
                    <a:pt x="738898" y="242671"/>
                  </a:lnTo>
                  <a:lnTo>
                    <a:pt x="745248" y="274167"/>
                  </a:lnTo>
                  <a:lnTo>
                    <a:pt x="762596" y="299885"/>
                  </a:lnTo>
                  <a:lnTo>
                    <a:pt x="788314" y="317220"/>
                  </a:lnTo>
                  <a:lnTo>
                    <a:pt x="819797" y="323570"/>
                  </a:lnTo>
                  <a:lnTo>
                    <a:pt x="4541291" y="323570"/>
                  </a:lnTo>
                  <a:lnTo>
                    <a:pt x="4572787" y="317220"/>
                  </a:lnTo>
                  <a:lnTo>
                    <a:pt x="4598505" y="299885"/>
                  </a:lnTo>
                  <a:lnTo>
                    <a:pt x="4615840" y="274167"/>
                  </a:lnTo>
                  <a:lnTo>
                    <a:pt x="4622203" y="242671"/>
                  </a:lnTo>
                  <a:lnTo>
                    <a:pt x="4622203" y="80860"/>
                  </a:lnTo>
                  <a:close/>
                </a:path>
                <a:path w="5361305" h="1936750">
                  <a:moveTo>
                    <a:pt x="5361089" y="647141"/>
                  </a:moveTo>
                  <a:lnTo>
                    <a:pt x="5037480" y="584327"/>
                  </a:lnTo>
                  <a:lnTo>
                    <a:pt x="5037480" y="1288935"/>
                  </a:lnTo>
                  <a:lnTo>
                    <a:pt x="5033975" y="1336751"/>
                  </a:lnTo>
                  <a:lnTo>
                    <a:pt x="5023777" y="1382382"/>
                  </a:lnTo>
                  <a:lnTo>
                    <a:pt x="5007407" y="1425346"/>
                  </a:lnTo>
                  <a:lnTo>
                    <a:pt x="4985347" y="1465122"/>
                  </a:lnTo>
                  <a:lnTo>
                    <a:pt x="4958105" y="1501228"/>
                  </a:lnTo>
                  <a:lnTo>
                    <a:pt x="4926190" y="1533144"/>
                  </a:lnTo>
                  <a:lnTo>
                    <a:pt x="4890084" y="1560385"/>
                  </a:lnTo>
                  <a:lnTo>
                    <a:pt x="4850295" y="1582432"/>
                  </a:lnTo>
                  <a:lnTo>
                    <a:pt x="4807331" y="1598815"/>
                  </a:lnTo>
                  <a:lnTo>
                    <a:pt x="4761687" y="1609001"/>
                  </a:lnTo>
                  <a:lnTo>
                    <a:pt x="4713871" y="1612506"/>
                  </a:lnTo>
                  <a:lnTo>
                    <a:pt x="0" y="1612506"/>
                  </a:lnTo>
                  <a:lnTo>
                    <a:pt x="0" y="1774317"/>
                  </a:lnTo>
                  <a:lnTo>
                    <a:pt x="5778" y="1817344"/>
                  </a:lnTo>
                  <a:lnTo>
                    <a:pt x="22085" y="1855990"/>
                  </a:lnTo>
                  <a:lnTo>
                    <a:pt x="47396" y="1888744"/>
                  </a:lnTo>
                  <a:lnTo>
                    <a:pt x="80137" y="1914042"/>
                  </a:lnTo>
                  <a:lnTo>
                    <a:pt x="118795" y="1930349"/>
                  </a:lnTo>
                  <a:lnTo>
                    <a:pt x="161810" y="1936140"/>
                  </a:lnTo>
                  <a:lnTo>
                    <a:pt x="5199291" y="1936140"/>
                  </a:lnTo>
                  <a:lnTo>
                    <a:pt x="5242306" y="1930349"/>
                  </a:lnTo>
                  <a:lnTo>
                    <a:pt x="5280952" y="1914042"/>
                  </a:lnTo>
                  <a:lnTo>
                    <a:pt x="5313705" y="1888744"/>
                  </a:lnTo>
                  <a:lnTo>
                    <a:pt x="5339004" y="1855990"/>
                  </a:lnTo>
                  <a:lnTo>
                    <a:pt x="5355310" y="1817344"/>
                  </a:lnTo>
                  <a:lnTo>
                    <a:pt x="5361089" y="1774317"/>
                  </a:lnTo>
                  <a:lnTo>
                    <a:pt x="5361089" y="647141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72530" y="4187904"/>
              <a:ext cx="323850" cy="970915"/>
            </a:xfrm>
            <a:custGeom>
              <a:avLst/>
              <a:gdLst/>
              <a:ahLst/>
              <a:cxnLst/>
              <a:rect l="l" t="t" r="r" b="b"/>
              <a:pathLst>
                <a:path w="323850" h="970914">
                  <a:moveTo>
                    <a:pt x="161806" y="0"/>
                  </a:moveTo>
                  <a:lnTo>
                    <a:pt x="0" y="0"/>
                  </a:lnTo>
                  <a:lnTo>
                    <a:pt x="0" y="970766"/>
                  </a:lnTo>
                  <a:lnTo>
                    <a:pt x="323613" y="970766"/>
                  </a:lnTo>
                  <a:lnTo>
                    <a:pt x="323613" y="161806"/>
                  </a:lnTo>
                  <a:lnTo>
                    <a:pt x="317833" y="118790"/>
                  </a:lnTo>
                  <a:lnTo>
                    <a:pt x="301523" y="80137"/>
                  </a:lnTo>
                  <a:lnTo>
                    <a:pt x="276223" y="47389"/>
                  </a:lnTo>
                  <a:lnTo>
                    <a:pt x="243476" y="22090"/>
                  </a:lnTo>
                  <a:lnTo>
                    <a:pt x="204823" y="5779"/>
                  </a:lnTo>
                  <a:lnTo>
                    <a:pt x="161806" y="0"/>
                  </a:lnTo>
                  <a:close/>
                </a:path>
              </a:pathLst>
            </a:custGeom>
            <a:solidFill>
              <a:srgbClr val="6C7A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7562" y="2240769"/>
              <a:ext cx="3236595" cy="2594610"/>
            </a:xfrm>
            <a:custGeom>
              <a:avLst/>
              <a:gdLst/>
              <a:ahLst/>
              <a:cxnLst/>
              <a:rect l="l" t="t" r="r" b="b"/>
              <a:pathLst>
                <a:path w="3236595" h="2594610">
                  <a:moveTo>
                    <a:pt x="2912455" y="0"/>
                  </a:moveTo>
                  <a:lnTo>
                    <a:pt x="323613" y="0"/>
                  </a:lnTo>
                  <a:lnTo>
                    <a:pt x="275789" y="3508"/>
                  </a:lnTo>
                  <a:lnTo>
                    <a:pt x="230145" y="13700"/>
                  </a:lnTo>
                  <a:lnTo>
                    <a:pt x="187181" y="30075"/>
                  </a:lnTo>
                  <a:lnTo>
                    <a:pt x="147397" y="52133"/>
                  </a:lnTo>
                  <a:lnTo>
                    <a:pt x="111294" y="79373"/>
                  </a:lnTo>
                  <a:lnTo>
                    <a:pt x="79373" y="111294"/>
                  </a:lnTo>
                  <a:lnTo>
                    <a:pt x="52133" y="147397"/>
                  </a:lnTo>
                  <a:lnTo>
                    <a:pt x="30075" y="187181"/>
                  </a:lnTo>
                  <a:lnTo>
                    <a:pt x="13700" y="230145"/>
                  </a:lnTo>
                  <a:lnTo>
                    <a:pt x="3508" y="275789"/>
                  </a:lnTo>
                  <a:lnTo>
                    <a:pt x="0" y="323613"/>
                  </a:lnTo>
                  <a:lnTo>
                    <a:pt x="0" y="2594329"/>
                  </a:lnTo>
                  <a:lnTo>
                    <a:pt x="3236069" y="2594329"/>
                  </a:lnTo>
                  <a:lnTo>
                    <a:pt x="3236069" y="323613"/>
                  </a:lnTo>
                  <a:lnTo>
                    <a:pt x="3232560" y="275789"/>
                  </a:lnTo>
                  <a:lnTo>
                    <a:pt x="3222368" y="230145"/>
                  </a:lnTo>
                  <a:lnTo>
                    <a:pt x="3205993" y="187181"/>
                  </a:lnTo>
                  <a:lnTo>
                    <a:pt x="3183935" y="147397"/>
                  </a:lnTo>
                  <a:lnTo>
                    <a:pt x="3156695" y="111294"/>
                  </a:lnTo>
                  <a:lnTo>
                    <a:pt x="3124774" y="79373"/>
                  </a:lnTo>
                  <a:lnTo>
                    <a:pt x="3088671" y="52133"/>
                  </a:lnTo>
                  <a:lnTo>
                    <a:pt x="3048887" y="30075"/>
                  </a:lnTo>
                  <a:lnTo>
                    <a:pt x="3005923" y="13700"/>
                  </a:lnTo>
                  <a:lnTo>
                    <a:pt x="2960279" y="3508"/>
                  </a:lnTo>
                  <a:lnTo>
                    <a:pt x="2912455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7562" y="2240769"/>
              <a:ext cx="3236595" cy="2594610"/>
            </a:xfrm>
            <a:custGeom>
              <a:avLst/>
              <a:gdLst/>
              <a:ahLst/>
              <a:cxnLst/>
              <a:rect l="l" t="t" r="r" b="b"/>
              <a:pathLst>
                <a:path w="3236595" h="2594610">
                  <a:moveTo>
                    <a:pt x="2912455" y="0"/>
                  </a:moveTo>
                  <a:lnTo>
                    <a:pt x="2912455" y="1947134"/>
                  </a:lnTo>
                  <a:lnTo>
                    <a:pt x="2908947" y="1994948"/>
                  </a:lnTo>
                  <a:lnTo>
                    <a:pt x="2898755" y="2040587"/>
                  </a:lnTo>
                  <a:lnTo>
                    <a:pt x="2882380" y="2083548"/>
                  </a:lnTo>
                  <a:lnTo>
                    <a:pt x="2860322" y="2123331"/>
                  </a:lnTo>
                  <a:lnTo>
                    <a:pt x="2833082" y="2159436"/>
                  </a:lnTo>
                  <a:lnTo>
                    <a:pt x="2801161" y="2191360"/>
                  </a:lnTo>
                  <a:lnTo>
                    <a:pt x="2765058" y="2218603"/>
                  </a:lnTo>
                  <a:lnTo>
                    <a:pt x="2725274" y="2240665"/>
                  </a:lnTo>
                  <a:lnTo>
                    <a:pt x="2682310" y="2257043"/>
                  </a:lnTo>
                  <a:lnTo>
                    <a:pt x="2636666" y="2267238"/>
                  </a:lnTo>
                  <a:lnTo>
                    <a:pt x="2588842" y="2270747"/>
                  </a:lnTo>
                  <a:lnTo>
                    <a:pt x="0" y="2270747"/>
                  </a:lnTo>
                  <a:lnTo>
                    <a:pt x="0" y="2594329"/>
                  </a:lnTo>
                  <a:lnTo>
                    <a:pt x="3236069" y="2594329"/>
                  </a:lnTo>
                  <a:lnTo>
                    <a:pt x="3236069" y="323613"/>
                  </a:lnTo>
                  <a:lnTo>
                    <a:pt x="3232560" y="275789"/>
                  </a:lnTo>
                  <a:lnTo>
                    <a:pt x="3222368" y="230145"/>
                  </a:lnTo>
                  <a:lnTo>
                    <a:pt x="3205993" y="187181"/>
                  </a:lnTo>
                  <a:lnTo>
                    <a:pt x="3183935" y="147397"/>
                  </a:lnTo>
                  <a:lnTo>
                    <a:pt x="3156695" y="111294"/>
                  </a:lnTo>
                  <a:lnTo>
                    <a:pt x="3124774" y="79373"/>
                  </a:lnTo>
                  <a:lnTo>
                    <a:pt x="3088671" y="52133"/>
                  </a:lnTo>
                  <a:lnTo>
                    <a:pt x="3048887" y="30075"/>
                  </a:lnTo>
                  <a:lnTo>
                    <a:pt x="3005923" y="13700"/>
                  </a:lnTo>
                  <a:lnTo>
                    <a:pt x="2960279" y="3508"/>
                  </a:lnTo>
                  <a:lnTo>
                    <a:pt x="2912455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02071" y="2812586"/>
              <a:ext cx="2427605" cy="1779905"/>
            </a:xfrm>
            <a:custGeom>
              <a:avLst/>
              <a:gdLst/>
              <a:ahLst/>
              <a:cxnLst/>
              <a:rect l="l" t="t" r="r" b="b"/>
              <a:pathLst>
                <a:path w="2427604" h="1779904">
                  <a:moveTo>
                    <a:pt x="1671904" y="728091"/>
                  </a:moveTo>
                  <a:lnTo>
                    <a:pt x="1665554" y="696607"/>
                  </a:lnTo>
                  <a:lnTo>
                    <a:pt x="1648218" y="670890"/>
                  </a:lnTo>
                  <a:lnTo>
                    <a:pt x="1622501" y="653554"/>
                  </a:lnTo>
                  <a:lnTo>
                    <a:pt x="1591005" y="647192"/>
                  </a:lnTo>
                  <a:lnTo>
                    <a:pt x="80899" y="647192"/>
                  </a:lnTo>
                  <a:lnTo>
                    <a:pt x="49403" y="653554"/>
                  </a:lnTo>
                  <a:lnTo>
                    <a:pt x="23685" y="670890"/>
                  </a:lnTo>
                  <a:lnTo>
                    <a:pt x="6350" y="696607"/>
                  </a:lnTo>
                  <a:lnTo>
                    <a:pt x="0" y="728091"/>
                  </a:lnTo>
                  <a:lnTo>
                    <a:pt x="6350" y="759599"/>
                  </a:lnTo>
                  <a:lnTo>
                    <a:pt x="23685" y="785304"/>
                  </a:lnTo>
                  <a:lnTo>
                    <a:pt x="49403" y="802640"/>
                  </a:lnTo>
                  <a:lnTo>
                    <a:pt x="80899" y="808990"/>
                  </a:lnTo>
                  <a:lnTo>
                    <a:pt x="1591005" y="808990"/>
                  </a:lnTo>
                  <a:lnTo>
                    <a:pt x="1622501" y="802640"/>
                  </a:lnTo>
                  <a:lnTo>
                    <a:pt x="1648218" y="785304"/>
                  </a:lnTo>
                  <a:lnTo>
                    <a:pt x="1665554" y="759599"/>
                  </a:lnTo>
                  <a:lnTo>
                    <a:pt x="1671904" y="728091"/>
                  </a:lnTo>
                  <a:close/>
                </a:path>
                <a:path w="2427604" h="1779904">
                  <a:moveTo>
                    <a:pt x="1779803" y="80899"/>
                  </a:moveTo>
                  <a:lnTo>
                    <a:pt x="1773440" y="49403"/>
                  </a:lnTo>
                  <a:lnTo>
                    <a:pt x="1756105" y="23685"/>
                  </a:lnTo>
                  <a:lnTo>
                    <a:pt x="1730387" y="6350"/>
                  </a:lnTo>
                  <a:lnTo>
                    <a:pt x="1698891" y="0"/>
                  </a:lnTo>
                  <a:lnTo>
                    <a:pt x="728141" y="0"/>
                  </a:lnTo>
                  <a:lnTo>
                    <a:pt x="696658" y="6350"/>
                  </a:lnTo>
                  <a:lnTo>
                    <a:pt x="670941" y="23685"/>
                  </a:lnTo>
                  <a:lnTo>
                    <a:pt x="653592" y="49403"/>
                  </a:lnTo>
                  <a:lnTo>
                    <a:pt x="647230" y="80899"/>
                  </a:lnTo>
                  <a:lnTo>
                    <a:pt x="653592" y="112382"/>
                  </a:lnTo>
                  <a:lnTo>
                    <a:pt x="670941" y="138099"/>
                  </a:lnTo>
                  <a:lnTo>
                    <a:pt x="696658" y="155435"/>
                  </a:lnTo>
                  <a:lnTo>
                    <a:pt x="728141" y="161798"/>
                  </a:lnTo>
                  <a:lnTo>
                    <a:pt x="1698891" y="161798"/>
                  </a:lnTo>
                  <a:lnTo>
                    <a:pt x="1730387" y="155435"/>
                  </a:lnTo>
                  <a:lnTo>
                    <a:pt x="1756105" y="138099"/>
                  </a:lnTo>
                  <a:lnTo>
                    <a:pt x="1773440" y="112382"/>
                  </a:lnTo>
                  <a:lnTo>
                    <a:pt x="1779803" y="80899"/>
                  </a:lnTo>
                  <a:close/>
                </a:path>
                <a:path w="2427604" h="1779904">
                  <a:moveTo>
                    <a:pt x="2427046" y="1698942"/>
                  </a:moveTo>
                  <a:lnTo>
                    <a:pt x="2420683" y="1667433"/>
                  </a:lnTo>
                  <a:lnTo>
                    <a:pt x="2403360" y="1641729"/>
                  </a:lnTo>
                  <a:lnTo>
                    <a:pt x="2377643" y="1624393"/>
                  </a:lnTo>
                  <a:lnTo>
                    <a:pt x="2346134" y="1618043"/>
                  </a:lnTo>
                  <a:lnTo>
                    <a:pt x="80899" y="1618043"/>
                  </a:lnTo>
                  <a:lnTo>
                    <a:pt x="49403" y="1624393"/>
                  </a:lnTo>
                  <a:lnTo>
                    <a:pt x="23685" y="1641729"/>
                  </a:lnTo>
                  <a:lnTo>
                    <a:pt x="6350" y="1667433"/>
                  </a:lnTo>
                  <a:lnTo>
                    <a:pt x="0" y="1698942"/>
                  </a:lnTo>
                  <a:lnTo>
                    <a:pt x="6350" y="1730413"/>
                  </a:lnTo>
                  <a:lnTo>
                    <a:pt x="23685" y="1756117"/>
                  </a:lnTo>
                  <a:lnTo>
                    <a:pt x="49403" y="1773453"/>
                  </a:lnTo>
                  <a:lnTo>
                    <a:pt x="80899" y="1779803"/>
                  </a:lnTo>
                  <a:lnTo>
                    <a:pt x="2346134" y="1779803"/>
                  </a:lnTo>
                  <a:lnTo>
                    <a:pt x="2377643" y="1773453"/>
                  </a:lnTo>
                  <a:lnTo>
                    <a:pt x="2403360" y="1756117"/>
                  </a:lnTo>
                  <a:lnTo>
                    <a:pt x="2420683" y="1730413"/>
                  </a:lnTo>
                  <a:lnTo>
                    <a:pt x="2427046" y="1698942"/>
                  </a:lnTo>
                  <a:close/>
                </a:path>
                <a:path w="2427604" h="1779904">
                  <a:moveTo>
                    <a:pt x="2427046" y="1375321"/>
                  </a:moveTo>
                  <a:lnTo>
                    <a:pt x="2420683" y="1343825"/>
                  </a:lnTo>
                  <a:lnTo>
                    <a:pt x="2403360" y="1318107"/>
                  </a:lnTo>
                  <a:lnTo>
                    <a:pt x="2377643" y="1300772"/>
                  </a:lnTo>
                  <a:lnTo>
                    <a:pt x="2346134" y="1294409"/>
                  </a:lnTo>
                  <a:lnTo>
                    <a:pt x="80899" y="1294409"/>
                  </a:lnTo>
                  <a:lnTo>
                    <a:pt x="49403" y="1300772"/>
                  </a:lnTo>
                  <a:lnTo>
                    <a:pt x="23685" y="1318107"/>
                  </a:lnTo>
                  <a:lnTo>
                    <a:pt x="6350" y="1343825"/>
                  </a:lnTo>
                  <a:lnTo>
                    <a:pt x="0" y="1375321"/>
                  </a:lnTo>
                  <a:lnTo>
                    <a:pt x="6350" y="1406804"/>
                  </a:lnTo>
                  <a:lnTo>
                    <a:pt x="23685" y="1432534"/>
                  </a:lnTo>
                  <a:lnTo>
                    <a:pt x="49403" y="1449870"/>
                  </a:lnTo>
                  <a:lnTo>
                    <a:pt x="80899" y="1456232"/>
                  </a:lnTo>
                  <a:lnTo>
                    <a:pt x="2346134" y="1456232"/>
                  </a:lnTo>
                  <a:lnTo>
                    <a:pt x="2377643" y="1449870"/>
                  </a:lnTo>
                  <a:lnTo>
                    <a:pt x="2403360" y="1432534"/>
                  </a:lnTo>
                  <a:lnTo>
                    <a:pt x="2420683" y="1406804"/>
                  </a:lnTo>
                  <a:lnTo>
                    <a:pt x="2427046" y="1375321"/>
                  </a:lnTo>
                  <a:close/>
                </a:path>
                <a:path w="2427604" h="1779904">
                  <a:moveTo>
                    <a:pt x="2427046" y="404469"/>
                  </a:moveTo>
                  <a:lnTo>
                    <a:pt x="2420683" y="372999"/>
                  </a:lnTo>
                  <a:lnTo>
                    <a:pt x="2403360" y="347281"/>
                  </a:lnTo>
                  <a:lnTo>
                    <a:pt x="2377643" y="329933"/>
                  </a:lnTo>
                  <a:lnTo>
                    <a:pt x="2346134" y="323570"/>
                  </a:lnTo>
                  <a:lnTo>
                    <a:pt x="80899" y="323570"/>
                  </a:lnTo>
                  <a:lnTo>
                    <a:pt x="49403" y="329933"/>
                  </a:lnTo>
                  <a:lnTo>
                    <a:pt x="23685" y="347281"/>
                  </a:lnTo>
                  <a:lnTo>
                    <a:pt x="6350" y="372999"/>
                  </a:lnTo>
                  <a:lnTo>
                    <a:pt x="0" y="404469"/>
                  </a:lnTo>
                  <a:lnTo>
                    <a:pt x="6350" y="435978"/>
                  </a:lnTo>
                  <a:lnTo>
                    <a:pt x="23685" y="461695"/>
                  </a:lnTo>
                  <a:lnTo>
                    <a:pt x="49403" y="479031"/>
                  </a:lnTo>
                  <a:lnTo>
                    <a:pt x="80899" y="485381"/>
                  </a:lnTo>
                  <a:lnTo>
                    <a:pt x="2346134" y="485381"/>
                  </a:lnTo>
                  <a:lnTo>
                    <a:pt x="2377630" y="479031"/>
                  </a:lnTo>
                  <a:lnTo>
                    <a:pt x="2403348" y="461695"/>
                  </a:lnTo>
                  <a:lnTo>
                    <a:pt x="2420683" y="435978"/>
                  </a:lnTo>
                  <a:lnTo>
                    <a:pt x="2427046" y="404469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58666" y="5482283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807" y="0"/>
                  </a:moveTo>
                  <a:lnTo>
                    <a:pt x="118790" y="5779"/>
                  </a:lnTo>
                  <a:lnTo>
                    <a:pt x="80137" y="22090"/>
                  </a:lnTo>
                  <a:lnTo>
                    <a:pt x="47389" y="47389"/>
                  </a:lnTo>
                  <a:lnTo>
                    <a:pt x="22089" y="80137"/>
                  </a:lnTo>
                  <a:lnTo>
                    <a:pt x="5779" y="118790"/>
                  </a:lnTo>
                  <a:lnTo>
                    <a:pt x="0" y="161806"/>
                  </a:lnTo>
                  <a:lnTo>
                    <a:pt x="5779" y="204823"/>
                  </a:lnTo>
                  <a:lnTo>
                    <a:pt x="22089" y="243476"/>
                  </a:lnTo>
                  <a:lnTo>
                    <a:pt x="47389" y="276223"/>
                  </a:lnTo>
                  <a:lnTo>
                    <a:pt x="80137" y="301523"/>
                  </a:lnTo>
                  <a:lnTo>
                    <a:pt x="118790" y="317833"/>
                  </a:lnTo>
                  <a:lnTo>
                    <a:pt x="161807" y="323613"/>
                  </a:lnTo>
                  <a:lnTo>
                    <a:pt x="204810" y="317833"/>
                  </a:lnTo>
                  <a:lnTo>
                    <a:pt x="243459" y="301523"/>
                  </a:lnTo>
                  <a:lnTo>
                    <a:pt x="276209" y="276223"/>
                  </a:lnTo>
                  <a:lnTo>
                    <a:pt x="301516" y="243476"/>
                  </a:lnTo>
                  <a:lnTo>
                    <a:pt x="317832" y="204823"/>
                  </a:lnTo>
                  <a:lnTo>
                    <a:pt x="323615" y="161806"/>
                  </a:lnTo>
                  <a:lnTo>
                    <a:pt x="317832" y="118790"/>
                  </a:lnTo>
                  <a:lnTo>
                    <a:pt x="301516" y="80137"/>
                  </a:lnTo>
                  <a:lnTo>
                    <a:pt x="276209" y="47389"/>
                  </a:lnTo>
                  <a:lnTo>
                    <a:pt x="243459" y="22090"/>
                  </a:lnTo>
                  <a:lnTo>
                    <a:pt x="204810" y="5779"/>
                  </a:lnTo>
                  <a:lnTo>
                    <a:pt x="161807" y="0"/>
                  </a:lnTo>
                  <a:close/>
                </a:path>
              </a:pathLst>
            </a:custGeom>
            <a:solidFill>
              <a:srgbClr val="FF5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5856" y="5482283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808" y="0"/>
                  </a:moveTo>
                  <a:lnTo>
                    <a:pt x="118791" y="5779"/>
                  </a:lnTo>
                  <a:lnTo>
                    <a:pt x="80137" y="22090"/>
                  </a:lnTo>
                  <a:lnTo>
                    <a:pt x="47390" y="47389"/>
                  </a:lnTo>
                  <a:lnTo>
                    <a:pt x="22090" y="80137"/>
                  </a:lnTo>
                  <a:lnTo>
                    <a:pt x="5779" y="118790"/>
                  </a:lnTo>
                  <a:lnTo>
                    <a:pt x="0" y="161806"/>
                  </a:lnTo>
                  <a:lnTo>
                    <a:pt x="5779" y="204823"/>
                  </a:lnTo>
                  <a:lnTo>
                    <a:pt x="22090" y="243476"/>
                  </a:lnTo>
                  <a:lnTo>
                    <a:pt x="47390" y="276223"/>
                  </a:lnTo>
                  <a:lnTo>
                    <a:pt x="80137" y="301523"/>
                  </a:lnTo>
                  <a:lnTo>
                    <a:pt x="118791" y="317833"/>
                  </a:lnTo>
                  <a:lnTo>
                    <a:pt x="161808" y="323613"/>
                  </a:lnTo>
                  <a:lnTo>
                    <a:pt x="204825" y="317833"/>
                  </a:lnTo>
                  <a:lnTo>
                    <a:pt x="243478" y="301523"/>
                  </a:lnTo>
                  <a:lnTo>
                    <a:pt x="276225" y="276223"/>
                  </a:lnTo>
                  <a:lnTo>
                    <a:pt x="301525" y="243476"/>
                  </a:lnTo>
                  <a:lnTo>
                    <a:pt x="317835" y="204823"/>
                  </a:lnTo>
                  <a:lnTo>
                    <a:pt x="323615" y="161806"/>
                  </a:lnTo>
                  <a:lnTo>
                    <a:pt x="317835" y="118790"/>
                  </a:lnTo>
                  <a:lnTo>
                    <a:pt x="301525" y="80137"/>
                  </a:lnTo>
                  <a:lnTo>
                    <a:pt x="276225" y="47389"/>
                  </a:lnTo>
                  <a:lnTo>
                    <a:pt x="243478" y="22090"/>
                  </a:lnTo>
                  <a:lnTo>
                    <a:pt x="204825" y="5779"/>
                  </a:lnTo>
                  <a:lnTo>
                    <a:pt x="161808" y="0"/>
                  </a:lnTo>
                  <a:close/>
                </a:path>
              </a:pathLst>
            </a:custGeom>
            <a:solidFill>
              <a:srgbClr val="92C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84785" y="2601706"/>
              <a:ext cx="1786255" cy="614680"/>
            </a:xfrm>
            <a:custGeom>
              <a:avLst/>
              <a:gdLst/>
              <a:ahLst/>
              <a:cxnLst/>
              <a:rect l="l" t="t" r="r" b="b"/>
              <a:pathLst>
                <a:path w="1786254" h="614680">
                  <a:moveTo>
                    <a:pt x="0" y="614078"/>
                  </a:moveTo>
                  <a:lnTo>
                    <a:pt x="1746121" y="13620"/>
                  </a:lnTo>
                  <a:lnTo>
                    <a:pt x="1785728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00549" y="2487418"/>
              <a:ext cx="362585" cy="309245"/>
            </a:xfrm>
            <a:custGeom>
              <a:avLst/>
              <a:gdLst/>
              <a:ahLst/>
              <a:cxnLst/>
              <a:rect l="l" t="t" r="r" b="b"/>
              <a:pathLst>
                <a:path w="362584" h="309244">
                  <a:moveTo>
                    <a:pt x="0" y="0"/>
                  </a:moveTo>
                  <a:lnTo>
                    <a:pt x="130352" y="127908"/>
                  </a:lnTo>
                  <a:lnTo>
                    <a:pt x="106237" y="308935"/>
                  </a:lnTo>
                  <a:lnTo>
                    <a:pt x="362062" y="48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21705" y="6950824"/>
              <a:ext cx="1906905" cy="550545"/>
            </a:xfrm>
            <a:custGeom>
              <a:avLst/>
              <a:gdLst/>
              <a:ahLst/>
              <a:cxnLst/>
              <a:rect l="l" t="t" r="r" b="b"/>
              <a:pathLst>
                <a:path w="1906904" h="550545">
                  <a:moveTo>
                    <a:pt x="0" y="0"/>
                  </a:moveTo>
                  <a:lnTo>
                    <a:pt x="1866655" y="538445"/>
                  </a:lnTo>
                  <a:lnTo>
                    <a:pt x="1906898" y="550053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4621" y="7309687"/>
              <a:ext cx="359410" cy="314325"/>
            </a:xfrm>
            <a:custGeom>
              <a:avLst/>
              <a:gdLst/>
              <a:ahLst/>
              <a:cxnLst/>
              <a:rect l="l" t="t" r="r" b="b"/>
              <a:pathLst>
                <a:path w="359409" h="314325">
                  <a:moveTo>
                    <a:pt x="90541" y="0"/>
                  </a:moveTo>
                  <a:lnTo>
                    <a:pt x="123744" y="179583"/>
                  </a:lnTo>
                  <a:lnTo>
                    <a:pt x="0" y="313894"/>
                  </a:lnTo>
                  <a:lnTo>
                    <a:pt x="359161" y="247490"/>
                  </a:lnTo>
                  <a:lnTo>
                    <a:pt x="9054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2414" y="5404334"/>
              <a:ext cx="1489075" cy="0"/>
            </a:xfrm>
            <a:custGeom>
              <a:avLst/>
              <a:gdLst/>
              <a:ahLst/>
              <a:cxnLst/>
              <a:rect l="l" t="t" r="r" b="b"/>
              <a:pathLst>
                <a:path w="1489075">
                  <a:moveTo>
                    <a:pt x="0" y="0"/>
                  </a:moveTo>
                  <a:lnTo>
                    <a:pt x="1447025" y="0"/>
                  </a:lnTo>
                  <a:lnTo>
                    <a:pt x="1488908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67761" y="524098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81672" y="163345"/>
                  </a:ln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604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bject 143"/>
          <p:cNvSpPr txBox="1"/>
          <p:nvPr/>
        </p:nvSpPr>
        <p:spPr>
          <a:xfrm>
            <a:off x="16583842" y="2225675"/>
            <a:ext cx="264541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01394">
              <a:lnSpc>
                <a:spcPct val="111100"/>
              </a:lnSpc>
              <a:spcBef>
                <a:spcPts val="90"/>
              </a:spcBef>
            </a:pP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Root 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13421748" y="4039607"/>
            <a:ext cx="3132455" cy="327025"/>
            <a:chOff x="13421748" y="2496454"/>
            <a:chExt cx="3132455" cy="327025"/>
          </a:xfrm>
        </p:grpSpPr>
        <p:sp>
          <p:nvSpPr>
            <p:cNvPr id="3" name="object 3"/>
            <p:cNvSpPr/>
            <p:nvPr/>
          </p:nvSpPr>
          <p:spPr>
            <a:xfrm>
              <a:off x="13706554" y="2659800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2847140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21748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895" y="3239436"/>
            <a:ext cx="2659604" cy="33506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0998575" y="3681565"/>
            <a:ext cx="2309451" cy="2827139"/>
            <a:chOff x="10998575" y="2138412"/>
            <a:chExt cx="2309451" cy="2827139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3138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4053571" y="3041840"/>
            <a:ext cx="1868805" cy="1440815"/>
            <a:chOff x="14053571" y="1498687"/>
            <a:chExt cx="1868805" cy="1440815"/>
          </a:xfrm>
        </p:grpSpPr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6836" y="1595008"/>
              <a:ext cx="1721769" cy="127064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8571" y="1595010"/>
              <a:ext cx="1610034" cy="1270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26836" y="2607045"/>
              <a:ext cx="1721769" cy="2586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25451" y="1498687"/>
              <a:ext cx="401118" cy="5670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42855" y="1773869"/>
              <a:ext cx="889810" cy="889810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16308079" y="3119039"/>
            <a:ext cx="3196675" cy="3952191"/>
            <a:chOff x="16308079" y="1575886"/>
            <a:chExt cx="3196675" cy="3952191"/>
          </a:xfrm>
        </p:grpSpPr>
        <p:pic>
          <p:nvPicPr>
            <p:cNvPr id="116" name="object 11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08079" y="1575886"/>
              <a:ext cx="3196675" cy="39521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6720884" y="2396199"/>
              <a:ext cx="2378710" cy="808990"/>
            </a:xfrm>
            <a:custGeom>
              <a:avLst/>
              <a:gdLst/>
              <a:ahLst/>
              <a:cxnLst/>
              <a:rect l="l" t="t" r="r" b="b"/>
              <a:pathLst>
                <a:path w="2378709" h="808989">
                  <a:moveTo>
                    <a:pt x="234746" y="0"/>
                  </a:moveTo>
                  <a:lnTo>
                    <a:pt x="178036" y="33204"/>
                  </a:lnTo>
                  <a:lnTo>
                    <a:pt x="130705" y="39563"/>
                  </a:lnTo>
                  <a:lnTo>
                    <a:pt x="88175" y="57511"/>
                  </a:lnTo>
                  <a:lnTo>
                    <a:pt x="52143" y="85349"/>
                  </a:lnTo>
                  <a:lnTo>
                    <a:pt x="24306" y="121381"/>
                  </a:lnTo>
                  <a:lnTo>
                    <a:pt x="6359" y="163908"/>
                  </a:lnTo>
                  <a:lnTo>
                    <a:pt x="0" y="211235"/>
                  </a:lnTo>
                  <a:lnTo>
                    <a:pt x="0" y="603997"/>
                  </a:lnTo>
                  <a:lnTo>
                    <a:pt x="6359" y="651326"/>
                  </a:lnTo>
                  <a:lnTo>
                    <a:pt x="24308" y="693854"/>
                  </a:lnTo>
                  <a:lnTo>
                    <a:pt x="52147" y="729884"/>
                  </a:lnTo>
                  <a:lnTo>
                    <a:pt x="88180" y="757721"/>
                  </a:lnTo>
                  <a:lnTo>
                    <a:pt x="130709" y="775668"/>
                  </a:lnTo>
                  <a:lnTo>
                    <a:pt x="178036" y="782027"/>
                  </a:lnTo>
                  <a:lnTo>
                    <a:pt x="223731" y="803884"/>
                  </a:lnTo>
                  <a:lnTo>
                    <a:pt x="2153285" y="808780"/>
                  </a:lnTo>
                  <a:lnTo>
                    <a:pt x="2200215" y="782034"/>
                  </a:lnTo>
                  <a:lnTo>
                    <a:pt x="2247542" y="775675"/>
                  </a:lnTo>
                  <a:lnTo>
                    <a:pt x="2290069" y="757729"/>
                  </a:lnTo>
                  <a:lnTo>
                    <a:pt x="2326100" y="729892"/>
                  </a:lnTo>
                  <a:lnTo>
                    <a:pt x="2353939" y="693861"/>
                  </a:lnTo>
                  <a:lnTo>
                    <a:pt x="2371888" y="651333"/>
                  </a:lnTo>
                  <a:lnTo>
                    <a:pt x="2378252" y="604004"/>
                  </a:lnTo>
                  <a:lnTo>
                    <a:pt x="2378252" y="211242"/>
                  </a:lnTo>
                  <a:lnTo>
                    <a:pt x="2371892" y="163913"/>
                  </a:lnTo>
                  <a:lnTo>
                    <a:pt x="2353944" y="121385"/>
                  </a:lnTo>
                  <a:lnTo>
                    <a:pt x="2326105" y="85354"/>
                  </a:lnTo>
                  <a:lnTo>
                    <a:pt x="2290074" y="57517"/>
                  </a:lnTo>
                  <a:lnTo>
                    <a:pt x="2247549" y="39570"/>
                  </a:lnTo>
                  <a:lnTo>
                    <a:pt x="2200226" y="33211"/>
                  </a:lnTo>
                  <a:lnTo>
                    <a:pt x="2145452" y="11014"/>
                  </a:lnTo>
                  <a:lnTo>
                    <a:pt x="234746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720873" y="1680594"/>
              <a:ext cx="2378710" cy="749300"/>
            </a:xfrm>
            <a:custGeom>
              <a:avLst/>
              <a:gdLst/>
              <a:ahLst/>
              <a:cxnLst/>
              <a:rect l="l" t="t" r="r" b="b"/>
              <a:pathLst>
                <a:path w="2378709" h="749300">
                  <a:moveTo>
                    <a:pt x="2200226" y="0"/>
                  </a:moveTo>
                  <a:lnTo>
                    <a:pt x="178036" y="0"/>
                  </a:lnTo>
                  <a:lnTo>
                    <a:pt x="130709" y="6359"/>
                  </a:lnTo>
                  <a:lnTo>
                    <a:pt x="88182" y="24305"/>
                  </a:lnTo>
                  <a:lnTo>
                    <a:pt x="52151" y="52142"/>
                  </a:lnTo>
                  <a:lnTo>
                    <a:pt x="24313" y="88173"/>
                  </a:lnTo>
                  <a:lnTo>
                    <a:pt x="6363" y="130701"/>
                  </a:lnTo>
                  <a:lnTo>
                    <a:pt x="0" y="178030"/>
                  </a:lnTo>
                  <a:lnTo>
                    <a:pt x="0" y="570785"/>
                  </a:lnTo>
                  <a:lnTo>
                    <a:pt x="6359" y="618114"/>
                  </a:lnTo>
                  <a:lnTo>
                    <a:pt x="24308" y="660642"/>
                  </a:lnTo>
                  <a:lnTo>
                    <a:pt x="52147" y="696673"/>
                  </a:lnTo>
                  <a:lnTo>
                    <a:pt x="88180" y="724510"/>
                  </a:lnTo>
                  <a:lnTo>
                    <a:pt x="130709" y="742456"/>
                  </a:lnTo>
                  <a:lnTo>
                    <a:pt x="178036" y="748815"/>
                  </a:lnTo>
                  <a:lnTo>
                    <a:pt x="2200226" y="748815"/>
                  </a:lnTo>
                  <a:lnTo>
                    <a:pt x="2247552" y="742456"/>
                  </a:lnTo>
                  <a:lnTo>
                    <a:pt x="2290079" y="724510"/>
                  </a:lnTo>
                  <a:lnTo>
                    <a:pt x="2326109" y="696674"/>
                  </a:lnTo>
                  <a:lnTo>
                    <a:pt x="2353946" y="660644"/>
                  </a:lnTo>
                  <a:lnTo>
                    <a:pt x="2371892" y="618118"/>
                  </a:lnTo>
                  <a:lnTo>
                    <a:pt x="2378252" y="570792"/>
                  </a:lnTo>
                  <a:lnTo>
                    <a:pt x="2378252" y="178030"/>
                  </a:lnTo>
                  <a:lnTo>
                    <a:pt x="2371892" y="130701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44615" y="1999948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6" y="105795"/>
                  </a:lnTo>
                  <a:lnTo>
                    <a:pt x="817400" y="93996"/>
                  </a:lnTo>
                  <a:lnTo>
                    <a:pt x="829205" y="76494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56214" y="1999948"/>
              <a:ext cx="110122" cy="11012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23236" y="1999948"/>
              <a:ext cx="110122" cy="11012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90323" y="1999948"/>
              <a:ext cx="110122" cy="11012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6944615" y="2748764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8"/>
                  </a:lnTo>
                  <a:lnTo>
                    <a:pt x="0" y="55062"/>
                  </a:lnTo>
                  <a:lnTo>
                    <a:pt x="4326" y="76495"/>
                  </a:lnTo>
                  <a:lnTo>
                    <a:pt x="16126" y="93997"/>
                  </a:lnTo>
                  <a:lnTo>
                    <a:pt x="33629" y="105796"/>
                  </a:lnTo>
                  <a:lnTo>
                    <a:pt x="55066" y="110123"/>
                  </a:lnTo>
                  <a:lnTo>
                    <a:pt x="778468" y="110123"/>
                  </a:lnTo>
                  <a:lnTo>
                    <a:pt x="799894" y="105796"/>
                  </a:lnTo>
                  <a:lnTo>
                    <a:pt x="817396" y="93997"/>
                  </a:lnTo>
                  <a:lnTo>
                    <a:pt x="829200" y="76495"/>
                  </a:lnTo>
                  <a:lnTo>
                    <a:pt x="833534" y="55062"/>
                  </a:lnTo>
                  <a:lnTo>
                    <a:pt x="829208" y="33628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56214" y="2748764"/>
              <a:ext cx="110122" cy="110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23236" y="2748764"/>
              <a:ext cx="110122" cy="1101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90323" y="2748764"/>
              <a:ext cx="110122" cy="1101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6720873" y="3178234"/>
              <a:ext cx="2378710" cy="2085975"/>
            </a:xfrm>
            <a:custGeom>
              <a:avLst/>
              <a:gdLst/>
              <a:ahLst/>
              <a:cxnLst/>
              <a:rect l="l" t="t" r="r" b="b"/>
              <a:pathLst>
                <a:path w="2378709" h="2085975">
                  <a:moveTo>
                    <a:pt x="2200226" y="0"/>
                  </a:moveTo>
                  <a:lnTo>
                    <a:pt x="178036" y="0"/>
                  </a:lnTo>
                  <a:lnTo>
                    <a:pt x="130705" y="6359"/>
                  </a:lnTo>
                  <a:lnTo>
                    <a:pt x="88175" y="24307"/>
                  </a:lnTo>
                  <a:lnTo>
                    <a:pt x="52143" y="52145"/>
                  </a:lnTo>
                  <a:lnTo>
                    <a:pt x="24306" y="88176"/>
                  </a:lnTo>
                  <a:lnTo>
                    <a:pt x="6359" y="130704"/>
                  </a:lnTo>
                  <a:lnTo>
                    <a:pt x="0" y="178031"/>
                  </a:lnTo>
                  <a:lnTo>
                    <a:pt x="0" y="2085357"/>
                  </a:lnTo>
                  <a:lnTo>
                    <a:pt x="2378252" y="2085357"/>
                  </a:lnTo>
                  <a:lnTo>
                    <a:pt x="2378252" y="178031"/>
                  </a:lnTo>
                  <a:lnTo>
                    <a:pt x="2371892" y="130702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488421" y="1680594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1"/>
                  </a:lnTo>
                  <a:lnTo>
                    <a:pt x="178025" y="178030"/>
                  </a:lnTo>
                  <a:lnTo>
                    <a:pt x="178025" y="570792"/>
                  </a:lnTo>
                  <a:lnTo>
                    <a:pt x="171666" y="618118"/>
                  </a:lnTo>
                  <a:lnTo>
                    <a:pt x="153720" y="660646"/>
                  </a:lnTo>
                  <a:lnTo>
                    <a:pt x="125883" y="696677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2"/>
                  </a:lnTo>
                  <a:lnTo>
                    <a:pt x="610703" y="178030"/>
                  </a:lnTo>
                  <a:lnTo>
                    <a:pt x="604344" y="130701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488421" y="2429410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570793"/>
                  </a:lnTo>
                  <a:lnTo>
                    <a:pt x="171666" y="618119"/>
                  </a:lnTo>
                  <a:lnTo>
                    <a:pt x="153720" y="660646"/>
                  </a:lnTo>
                  <a:lnTo>
                    <a:pt x="125883" y="696678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3"/>
                  </a:lnTo>
                  <a:lnTo>
                    <a:pt x="610703" y="178031"/>
                  </a:lnTo>
                  <a:lnTo>
                    <a:pt x="604344" y="130704"/>
                  </a:lnTo>
                  <a:lnTo>
                    <a:pt x="586398" y="88176"/>
                  </a:lnTo>
                  <a:lnTo>
                    <a:pt x="558561" y="52145"/>
                  </a:lnTo>
                  <a:lnTo>
                    <a:pt x="522531" y="24307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8421" y="3178234"/>
              <a:ext cx="610870" cy="2085975"/>
            </a:xfrm>
            <a:custGeom>
              <a:avLst/>
              <a:gdLst/>
              <a:ahLst/>
              <a:cxnLst/>
              <a:rect l="l" t="t" r="r" b="b"/>
              <a:pathLst>
                <a:path w="610869" h="2085975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2085357"/>
                  </a:lnTo>
                  <a:lnTo>
                    <a:pt x="610703" y="2085357"/>
                  </a:lnTo>
                  <a:lnTo>
                    <a:pt x="610703" y="178031"/>
                  </a:lnTo>
                  <a:lnTo>
                    <a:pt x="604344" y="130702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944615" y="3497581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4" y="105796"/>
                  </a:lnTo>
                  <a:lnTo>
                    <a:pt x="817396" y="93998"/>
                  </a:lnTo>
                  <a:lnTo>
                    <a:pt x="829200" y="76497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56214" y="3497559"/>
              <a:ext cx="110122" cy="11012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523236" y="3497559"/>
              <a:ext cx="110122" cy="11012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290323" y="3497559"/>
              <a:ext cx="110122" cy="11012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44636" y="4932684"/>
              <a:ext cx="110122" cy="1101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94931" y="4932684"/>
              <a:ext cx="110122" cy="11012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392894" y="3994255"/>
              <a:ext cx="871219" cy="871219"/>
            </a:xfrm>
            <a:custGeom>
              <a:avLst/>
              <a:gdLst/>
              <a:ahLst/>
              <a:cxnLst/>
              <a:rect l="l" t="t" r="r" b="b"/>
              <a:pathLst>
                <a:path w="871219" h="871220">
                  <a:moveTo>
                    <a:pt x="435515" y="0"/>
                  </a:moveTo>
                  <a:lnTo>
                    <a:pt x="388061" y="2555"/>
                  </a:lnTo>
                  <a:lnTo>
                    <a:pt x="342087" y="10044"/>
                  </a:lnTo>
                  <a:lnTo>
                    <a:pt x="297859" y="22202"/>
                  </a:lnTo>
                  <a:lnTo>
                    <a:pt x="255642" y="38762"/>
                  </a:lnTo>
                  <a:lnTo>
                    <a:pt x="215703" y="59459"/>
                  </a:lnTo>
                  <a:lnTo>
                    <a:pt x="178306" y="84028"/>
                  </a:lnTo>
                  <a:lnTo>
                    <a:pt x="143718" y="112201"/>
                  </a:lnTo>
                  <a:lnTo>
                    <a:pt x="112204" y="143715"/>
                  </a:lnTo>
                  <a:lnTo>
                    <a:pt x="84029" y="178303"/>
                  </a:lnTo>
                  <a:lnTo>
                    <a:pt x="59461" y="215699"/>
                  </a:lnTo>
                  <a:lnTo>
                    <a:pt x="38763" y="255638"/>
                  </a:lnTo>
                  <a:lnTo>
                    <a:pt x="22203" y="297854"/>
                  </a:lnTo>
                  <a:lnTo>
                    <a:pt x="10045" y="342082"/>
                  </a:lnTo>
                  <a:lnTo>
                    <a:pt x="2555" y="388055"/>
                  </a:lnTo>
                  <a:lnTo>
                    <a:pt x="0" y="435509"/>
                  </a:lnTo>
                  <a:lnTo>
                    <a:pt x="2555" y="482962"/>
                  </a:lnTo>
                  <a:lnTo>
                    <a:pt x="10045" y="528936"/>
                  </a:lnTo>
                  <a:lnTo>
                    <a:pt x="22203" y="573163"/>
                  </a:lnTo>
                  <a:lnTo>
                    <a:pt x="38763" y="615379"/>
                  </a:lnTo>
                  <a:lnTo>
                    <a:pt x="59461" y="655318"/>
                  </a:lnTo>
                  <a:lnTo>
                    <a:pt x="84029" y="692715"/>
                  </a:lnTo>
                  <a:lnTo>
                    <a:pt x="112204" y="727302"/>
                  </a:lnTo>
                  <a:lnTo>
                    <a:pt x="143718" y="758816"/>
                  </a:lnTo>
                  <a:lnTo>
                    <a:pt x="178306" y="786990"/>
                  </a:lnTo>
                  <a:lnTo>
                    <a:pt x="215703" y="811558"/>
                  </a:lnTo>
                  <a:lnTo>
                    <a:pt x="255642" y="832255"/>
                  </a:lnTo>
                  <a:lnTo>
                    <a:pt x="297859" y="848815"/>
                  </a:lnTo>
                  <a:lnTo>
                    <a:pt x="342087" y="860973"/>
                  </a:lnTo>
                  <a:lnTo>
                    <a:pt x="388061" y="868462"/>
                  </a:lnTo>
                  <a:lnTo>
                    <a:pt x="435515" y="871018"/>
                  </a:lnTo>
                  <a:lnTo>
                    <a:pt x="482967" y="868463"/>
                  </a:lnTo>
                  <a:lnTo>
                    <a:pt x="528939" y="860973"/>
                  </a:lnTo>
                  <a:lnTo>
                    <a:pt x="573165" y="848816"/>
                  </a:lnTo>
                  <a:lnTo>
                    <a:pt x="615380" y="832256"/>
                  </a:lnTo>
                  <a:lnTo>
                    <a:pt x="655318" y="811560"/>
                  </a:lnTo>
                  <a:lnTo>
                    <a:pt x="692713" y="786992"/>
                  </a:lnTo>
                  <a:lnTo>
                    <a:pt x="727300" y="758818"/>
                  </a:lnTo>
                  <a:lnTo>
                    <a:pt x="758813" y="727305"/>
                  </a:lnTo>
                  <a:lnTo>
                    <a:pt x="786986" y="692717"/>
                  </a:lnTo>
                  <a:lnTo>
                    <a:pt x="811555" y="655321"/>
                  </a:lnTo>
                  <a:lnTo>
                    <a:pt x="832252" y="615382"/>
                  </a:lnTo>
                  <a:lnTo>
                    <a:pt x="848813" y="573166"/>
                  </a:lnTo>
                  <a:lnTo>
                    <a:pt x="860972" y="528937"/>
                  </a:lnTo>
                  <a:lnTo>
                    <a:pt x="868463" y="482963"/>
                  </a:lnTo>
                  <a:lnTo>
                    <a:pt x="871020" y="435509"/>
                  </a:lnTo>
                  <a:lnTo>
                    <a:pt x="868465" y="388055"/>
                  </a:lnTo>
                  <a:lnTo>
                    <a:pt x="860975" y="342082"/>
                  </a:lnTo>
                  <a:lnTo>
                    <a:pt x="848817" y="297854"/>
                  </a:lnTo>
                  <a:lnTo>
                    <a:pt x="832257" y="255638"/>
                  </a:lnTo>
                  <a:lnTo>
                    <a:pt x="811559" y="215699"/>
                  </a:lnTo>
                  <a:lnTo>
                    <a:pt x="786991" y="178303"/>
                  </a:lnTo>
                  <a:lnTo>
                    <a:pt x="758817" y="143715"/>
                  </a:lnTo>
                  <a:lnTo>
                    <a:pt x="727303" y="112201"/>
                  </a:lnTo>
                  <a:lnTo>
                    <a:pt x="692716" y="84028"/>
                  </a:lnTo>
                  <a:lnTo>
                    <a:pt x="655320" y="59459"/>
                  </a:lnTo>
                  <a:lnTo>
                    <a:pt x="615381" y="38762"/>
                  </a:lnTo>
                  <a:lnTo>
                    <a:pt x="573166" y="22202"/>
                  </a:lnTo>
                  <a:lnTo>
                    <a:pt x="528939" y="10044"/>
                  </a:lnTo>
                  <a:lnTo>
                    <a:pt x="482967" y="2555"/>
                  </a:lnTo>
                  <a:lnTo>
                    <a:pt x="435515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77321" y="399426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9400" y="0"/>
                  </a:moveTo>
                  <a:lnTo>
                    <a:pt x="392878" y="0"/>
                  </a:lnTo>
                  <a:lnTo>
                    <a:pt x="343596" y="3061"/>
                  </a:lnTo>
                  <a:lnTo>
                    <a:pt x="296142" y="11998"/>
                  </a:lnTo>
                  <a:lnTo>
                    <a:pt x="250882" y="26445"/>
                  </a:lnTo>
                  <a:lnTo>
                    <a:pt x="208185" y="46032"/>
                  </a:lnTo>
                  <a:lnTo>
                    <a:pt x="168419" y="70391"/>
                  </a:lnTo>
                  <a:lnTo>
                    <a:pt x="131953" y="99153"/>
                  </a:lnTo>
                  <a:lnTo>
                    <a:pt x="99154" y="131952"/>
                  </a:lnTo>
                  <a:lnTo>
                    <a:pt x="70391" y="168418"/>
                  </a:lnTo>
                  <a:lnTo>
                    <a:pt x="46032" y="208184"/>
                  </a:lnTo>
                  <a:lnTo>
                    <a:pt x="26445" y="250880"/>
                  </a:lnTo>
                  <a:lnTo>
                    <a:pt x="11999" y="296140"/>
                  </a:lnTo>
                  <a:lnTo>
                    <a:pt x="3061" y="343595"/>
                  </a:lnTo>
                  <a:lnTo>
                    <a:pt x="0" y="392875"/>
                  </a:lnTo>
                  <a:lnTo>
                    <a:pt x="0" y="419400"/>
                  </a:lnTo>
                  <a:lnTo>
                    <a:pt x="3061" y="468681"/>
                  </a:lnTo>
                  <a:lnTo>
                    <a:pt x="11999" y="516136"/>
                  </a:lnTo>
                  <a:lnTo>
                    <a:pt x="26445" y="561395"/>
                  </a:lnTo>
                  <a:lnTo>
                    <a:pt x="46032" y="604092"/>
                  </a:lnTo>
                  <a:lnTo>
                    <a:pt x="70391" y="643858"/>
                  </a:lnTo>
                  <a:lnTo>
                    <a:pt x="99154" y="680324"/>
                  </a:lnTo>
                  <a:lnTo>
                    <a:pt x="131953" y="713122"/>
                  </a:lnTo>
                  <a:lnTo>
                    <a:pt x="168419" y="741885"/>
                  </a:lnTo>
                  <a:lnTo>
                    <a:pt x="208185" y="766244"/>
                  </a:lnTo>
                  <a:lnTo>
                    <a:pt x="250882" y="785831"/>
                  </a:lnTo>
                  <a:lnTo>
                    <a:pt x="296142" y="800277"/>
                  </a:lnTo>
                  <a:lnTo>
                    <a:pt x="343596" y="809215"/>
                  </a:lnTo>
                  <a:lnTo>
                    <a:pt x="392878" y="812276"/>
                  </a:lnTo>
                  <a:lnTo>
                    <a:pt x="419400" y="812276"/>
                  </a:lnTo>
                  <a:lnTo>
                    <a:pt x="468684" y="809215"/>
                  </a:lnTo>
                  <a:lnTo>
                    <a:pt x="516140" y="800277"/>
                  </a:lnTo>
                  <a:lnTo>
                    <a:pt x="561400" y="785830"/>
                  </a:lnTo>
                  <a:lnTo>
                    <a:pt x="604098" y="766243"/>
                  </a:lnTo>
                  <a:lnTo>
                    <a:pt x="643863" y="741883"/>
                  </a:lnTo>
                  <a:lnTo>
                    <a:pt x="680329" y="713120"/>
                  </a:lnTo>
                  <a:lnTo>
                    <a:pt x="713128" y="680321"/>
                  </a:lnTo>
                  <a:lnTo>
                    <a:pt x="741890" y="643854"/>
                  </a:lnTo>
                  <a:lnTo>
                    <a:pt x="766248" y="604089"/>
                  </a:lnTo>
                  <a:lnTo>
                    <a:pt x="785834" y="561392"/>
                  </a:lnTo>
                  <a:lnTo>
                    <a:pt x="800280" y="516133"/>
                  </a:lnTo>
                  <a:lnTo>
                    <a:pt x="809217" y="468680"/>
                  </a:lnTo>
                  <a:lnTo>
                    <a:pt x="812278" y="419400"/>
                  </a:lnTo>
                  <a:lnTo>
                    <a:pt x="812278" y="392875"/>
                  </a:lnTo>
                  <a:lnTo>
                    <a:pt x="809217" y="343595"/>
                  </a:lnTo>
                  <a:lnTo>
                    <a:pt x="800279" y="296140"/>
                  </a:lnTo>
                  <a:lnTo>
                    <a:pt x="785833" y="250880"/>
                  </a:lnTo>
                  <a:lnTo>
                    <a:pt x="766246" y="208184"/>
                  </a:lnTo>
                  <a:lnTo>
                    <a:pt x="741887" y="168418"/>
                  </a:lnTo>
                  <a:lnTo>
                    <a:pt x="713124" y="131952"/>
                  </a:lnTo>
                  <a:lnTo>
                    <a:pt x="680325" y="99153"/>
                  </a:lnTo>
                  <a:lnTo>
                    <a:pt x="643859" y="70391"/>
                  </a:lnTo>
                  <a:lnTo>
                    <a:pt x="604093" y="46032"/>
                  </a:lnTo>
                  <a:lnTo>
                    <a:pt x="561396" y="26445"/>
                  </a:lnTo>
                  <a:lnTo>
                    <a:pt x="516136" y="11998"/>
                  </a:lnTo>
                  <a:lnTo>
                    <a:pt x="468682" y="3061"/>
                  </a:lnTo>
                  <a:lnTo>
                    <a:pt x="419400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41368" y="4158301"/>
              <a:ext cx="484505" cy="484505"/>
            </a:xfrm>
            <a:custGeom>
              <a:avLst/>
              <a:gdLst/>
              <a:ahLst/>
              <a:cxnLst/>
              <a:rect l="l" t="t" r="r" b="b"/>
              <a:pathLst>
                <a:path w="484505" h="484504">
                  <a:moveTo>
                    <a:pt x="250002" y="0"/>
                  </a:moveTo>
                  <a:lnTo>
                    <a:pt x="234191" y="0"/>
                  </a:lnTo>
                  <a:lnTo>
                    <a:pt x="186992" y="4758"/>
                  </a:lnTo>
                  <a:lnTo>
                    <a:pt x="143031" y="18404"/>
                  </a:lnTo>
                  <a:lnTo>
                    <a:pt x="103250" y="39998"/>
                  </a:lnTo>
                  <a:lnTo>
                    <a:pt x="68590" y="68595"/>
                  </a:lnTo>
                  <a:lnTo>
                    <a:pt x="39994" y="103256"/>
                  </a:lnTo>
                  <a:lnTo>
                    <a:pt x="18403" y="143037"/>
                  </a:lnTo>
                  <a:lnTo>
                    <a:pt x="4757" y="186997"/>
                  </a:lnTo>
                  <a:lnTo>
                    <a:pt x="0" y="234193"/>
                  </a:lnTo>
                  <a:lnTo>
                    <a:pt x="0" y="250003"/>
                  </a:lnTo>
                  <a:lnTo>
                    <a:pt x="4758" y="297202"/>
                  </a:lnTo>
                  <a:lnTo>
                    <a:pt x="18404" y="341162"/>
                  </a:lnTo>
                  <a:lnTo>
                    <a:pt x="39997" y="380944"/>
                  </a:lnTo>
                  <a:lnTo>
                    <a:pt x="68594" y="415603"/>
                  </a:lnTo>
                  <a:lnTo>
                    <a:pt x="103254" y="444200"/>
                  </a:lnTo>
                  <a:lnTo>
                    <a:pt x="143035" y="465792"/>
                  </a:lnTo>
                  <a:lnTo>
                    <a:pt x="186995" y="479438"/>
                  </a:lnTo>
                  <a:lnTo>
                    <a:pt x="234191" y="484196"/>
                  </a:lnTo>
                  <a:lnTo>
                    <a:pt x="250002" y="484196"/>
                  </a:lnTo>
                  <a:lnTo>
                    <a:pt x="297199" y="479438"/>
                  </a:lnTo>
                  <a:lnTo>
                    <a:pt x="341159" y="465792"/>
                  </a:lnTo>
                  <a:lnTo>
                    <a:pt x="380939" y="444200"/>
                  </a:lnTo>
                  <a:lnTo>
                    <a:pt x="415599" y="415603"/>
                  </a:lnTo>
                  <a:lnTo>
                    <a:pt x="444197" y="380944"/>
                  </a:lnTo>
                  <a:lnTo>
                    <a:pt x="465790" y="341162"/>
                  </a:lnTo>
                  <a:lnTo>
                    <a:pt x="479436" y="297202"/>
                  </a:lnTo>
                  <a:lnTo>
                    <a:pt x="484194" y="250003"/>
                  </a:lnTo>
                  <a:lnTo>
                    <a:pt x="484194" y="234193"/>
                  </a:lnTo>
                  <a:lnTo>
                    <a:pt x="479436" y="186995"/>
                  </a:lnTo>
                  <a:lnTo>
                    <a:pt x="465790" y="143034"/>
                  </a:lnTo>
                  <a:lnTo>
                    <a:pt x="444197" y="103253"/>
                  </a:lnTo>
                  <a:lnTo>
                    <a:pt x="415599" y="68593"/>
                  </a:lnTo>
                  <a:lnTo>
                    <a:pt x="380939" y="39996"/>
                  </a:lnTo>
                  <a:lnTo>
                    <a:pt x="341159" y="18403"/>
                  </a:lnTo>
                  <a:lnTo>
                    <a:pt x="297199" y="4757"/>
                  </a:lnTo>
                  <a:lnTo>
                    <a:pt x="250002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910009" y="4290274"/>
              <a:ext cx="110122" cy="11012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6465143" y="5208537"/>
              <a:ext cx="2882900" cy="110489"/>
            </a:xfrm>
            <a:custGeom>
              <a:avLst/>
              <a:gdLst/>
              <a:ahLst/>
              <a:cxnLst/>
              <a:rect l="l" t="t" r="r" b="b"/>
              <a:pathLst>
                <a:path w="2882900" h="110489">
                  <a:moveTo>
                    <a:pt x="2827495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8" y="76494"/>
                  </a:lnTo>
                  <a:lnTo>
                    <a:pt x="16130" y="93996"/>
                  </a:lnTo>
                  <a:lnTo>
                    <a:pt x="33634" y="105795"/>
                  </a:lnTo>
                  <a:lnTo>
                    <a:pt x="55066" y="110122"/>
                  </a:lnTo>
                  <a:lnTo>
                    <a:pt x="2827474" y="110122"/>
                  </a:lnTo>
                  <a:lnTo>
                    <a:pt x="2848912" y="105795"/>
                  </a:lnTo>
                  <a:lnTo>
                    <a:pt x="2866419" y="93996"/>
                  </a:lnTo>
                  <a:lnTo>
                    <a:pt x="2878222" y="76494"/>
                  </a:lnTo>
                  <a:lnTo>
                    <a:pt x="2882550" y="55061"/>
                  </a:lnTo>
                  <a:lnTo>
                    <a:pt x="2878224" y="33627"/>
                  </a:lnTo>
                  <a:lnTo>
                    <a:pt x="2866425" y="16126"/>
                  </a:lnTo>
                  <a:lnTo>
                    <a:pt x="2848925" y="4326"/>
                  </a:lnTo>
                  <a:lnTo>
                    <a:pt x="2827495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4" name="object 1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083340" y="4653006"/>
            <a:ext cx="1811463" cy="282713"/>
          </a:xfrm>
          <a:prstGeom prst="rect">
            <a:avLst/>
          </a:prstGeom>
        </p:spPr>
      </p:pic>
      <p:sp>
        <p:nvSpPr>
          <p:cNvPr id="145" name="object 145"/>
          <p:cNvSpPr txBox="1"/>
          <p:nvPr/>
        </p:nvSpPr>
        <p:spPr>
          <a:xfrm>
            <a:off x="14086326" y="4551678"/>
            <a:ext cx="1803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DCE62D-EC32-BB4D-EB5F-EE0A16AEDAFA}"/>
              </a:ext>
            </a:extLst>
          </p:cNvPr>
          <p:cNvSpPr txBox="1"/>
          <p:nvPr/>
        </p:nvSpPr>
        <p:spPr>
          <a:xfrm>
            <a:off x="1480674" y="3761927"/>
            <a:ext cx="843067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esiste, da un punto di vista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architetturare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alcuna autorità garante al di sopra della Root CA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vengono fornite garanzie giuridiche e non tutte le CA possono essere Root CA.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4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2066605" y="1115382"/>
            <a:ext cx="2355850" cy="854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W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endParaRPr sz="245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450" spc="265" dirty="0">
                <a:solidFill>
                  <a:srgbClr val="535353"/>
                </a:solidFill>
                <a:latin typeface="Trebuchet MS"/>
                <a:cs typeface="Trebuchet MS"/>
              </a:rPr>
              <a:t>avengers.com</a:t>
            </a:r>
            <a:endParaRPr sz="2450" dirty="0">
              <a:latin typeface="Trebuchet MS"/>
              <a:cs typeface="Trebuchet MS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13421748" y="2134607"/>
            <a:ext cx="3132455" cy="327025"/>
            <a:chOff x="13421748" y="2496454"/>
            <a:chExt cx="3132455" cy="327025"/>
          </a:xfrm>
        </p:grpSpPr>
        <p:sp>
          <p:nvSpPr>
            <p:cNvPr id="3" name="object 3"/>
            <p:cNvSpPr/>
            <p:nvPr/>
          </p:nvSpPr>
          <p:spPr>
            <a:xfrm>
              <a:off x="13706554" y="2659800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2847140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21748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430774" y="2710161"/>
            <a:ext cx="2898140" cy="2398395"/>
            <a:chOff x="4430774" y="3072008"/>
            <a:chExt cx="2898140" cy="2398395"/>
          </a:xfrm>
        </p:grpSpPr>
        <p:sp>
          <p:nvSpPr>
            <p:cNvPr id="6" name="object 6"/>
            <p:cNvSpPr/>
            <p:nvPr/>
          </p:nvSpPr>
          <p:spPr>
            <a:xfrm>
              <a:off x="4472657" y="3113891"/>
              <a:ext cx="2637155" cy="2175510"/>
            </a:xfrm>
            <a:custGeom>
              <a:avLst/>
              <a:gdLst/>
              <a:ahLst/>
              <a:cxnLst/>
              <a:rect l="l" t="t" r="r" b="b"/>
              <a:pathLst>
                <a:path w="2637154" h="2175510">
                  <a:moveTo>
                    <a:pt x="0" y="0"/>
                  </a:moveTo>
                  <a:lnTo>
                    <a:pt x="2604241" y="2148583"/>
                  </a:lnTo>
                  <a:lnTo>
                    <a:pt x="2636548" y="2175238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72945" y="5136477"/>
              <a:ext cx="356235" cy="334010"/>
            </a:xfrm>
            <a:custGeom>
              <a:avLst/>
              <a:gdLst/>
              <a:ahLst/>
              <a:cxnLst/>
              <a:rect l="l" t="t" r="r" b="b"/>
              <a:pathLst>
                <a:path w="356234" h="334010">
                  <a:moveTo>
                    <a:pt x="207905" y="0"/>
                  </a:moveTo>
                  <a:lnTo>
                    <a:pt x="0" y="251997"/>
                  </a:lnTo>
                  <a:lnTo>
                    <a:pt x="355950" y="333905"/>
                  </a:lnTo>
                  <a:lnTo>
                    <a:pt x="20790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996" y="1567147"/>
            <a:ext cx="4250418" cy="2783223"/>
            <a:chOff x="44996" y="1928994"/>
            <a:chExt cx="4250418" cy="2783223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6" y="1928994"/>
              <a:ext cx="2513012" cy="25130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3376" y="2391746"/>
              <a:ext cx="2102038" cy="23204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439" y="2496454"/>
              <a:ext cx="1787913" cy="200634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26895" y="13344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4501287"/>
            <a:ext cx="5327961" cy="5044401"/>
            <a:chOff x="0" y="4863134"/>
            <a:chExt cx="5327961" cy="5044401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50591" y="5147942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245" y="48631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63432" y="4863134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00086" y="704945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0997747" y="1777667"/>
            <a:ext cx="2309451" cy="2827139"/>
            <a:chOff x="10998575" y="2138412"/>
            <a:chExt cx="2309451" cy="2827139"/>
          </a:xfrm>
        </p:grpSpPr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1233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83" name="object 8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69954" y="7533200"/>
            <a:ext cx="2858551" cy="33506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827102" y="3570226"/>
            <a:ext cx="2075814" cy="1599565"/>
            <a:chOff x="8827102" y="3932073"/>
            <a:chExt cx="2075814" cy="1599565"/>
          </a:xfrm>
        </p:grpSpPr>
        <p:sp>
          <p:nvSpPr>
            <p:cNvPr id="85" name="object 85"/>
            <p:cNvSpPr/>
            <p:nvPr/>
          </p:nvSpPr>
          <p:spPr>
            <a:xfrm>
              <a:off x="8868985" y="4105203"/>
              <a:ext cx="1807845" cy="1384300"/>
            </a:xfrm>
            <a:custGeom>
              <a:avLst/>
              <a:gdLst/>
              <a:ahLst/>
              <a:cxnLst/>
              <a:rect l="l" t="t" r="r" b="b"/>
              <a:pathLst>
                <a:path w="1807845" h="1384300">
                  <a:moveTo>
                    <a:pt x="0" y="1383948"/>
                  </a:moveTo>
                  <a:lnTo>
                    <a:pt x="1774479" y="25460"/>
                  </a:lnTo>
                  <a:lnTo>
                    <a:pt x="1807736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544171" y="3932073"/>
              <a:ext cx="358775" cy="328295"/>
            </a:xfrm>
            <a:custGeom>
              <a:avLst/>
              <a:gdLst/>
              <a:ahLst/>
              <a:cxnLst/>
              <a:rect l="l" t="t" r="r" b="b"/>
              <a:pathLst>
                <a:path w="358775" h="328295">
                  <a:moveTo>
                    <a:pt x="358701" y="0"/>
                  </a:moveTo>
                  <a:lnTo>
                    <a:pt x="0" y="68889"/>
                  </a:lnTo>
                  <a:lnTo>
                    <a:pt x="198590" y="328290"/>
                  </a:lnTo>
                  <a:lnTo>
                    <a:pt x="35870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225" y="4219690"/>
              <a:ext cx="1031942" cy="101509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6664655" y="7426880"/>
            <a:ext cx="2856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22450" y="4948269"/>
            <a:ext cx="593090" cy="2032000"/>
          </a:xfrm>
          <a:prstGeom prst="rect">
            <a:avLst/>
          </a:prstGeom>
        </p:spPr>
        <p:txBody>
          <a:bodyPr vert="vert270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HTT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equest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464679" y="1136840"/>
            <a:ext cx="6365240" cy="1440815"/>
            <a:chOff x="4464679" y="1498687"/>
            <a:chExt cx="6365240" cy="1440815"/>
          </a:xfrm>
        </p:grpSpPr>
        <p:sp>
          <p:nvSpPr>
            <p:cNvPr id="91" name="object 91"/>
            <p:cNvSpPr/>
            <p:nvPr/>
          </p:nvSpPr>
          <p:spPr>
            <a:xfrm>
              <a:off x="4749482" y="2659800"/>
              <a:ext cx="6080125" cy="0"/>
            </a:xfrm>
            <a:custGeom>
              <a:avLst/>
              <a:gdLst/>
              <a:ahLst/>
              <a:cxnLst/>
              <a:rect l="l" t="t" r="r" b="b"/>
              <a:pathLst>
                <a:path w="6080125">
                  <a:moveTo>
                    <a:pt x="6079821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64679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55728" y="1521745"/>
              <a:ext cx="1868300" cy="141717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0726" y="1521731"/>
              <a:ext cx="1683305" cy="141719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5727" y="2618084"/>
              <a:ext cx="1868300" cy="3208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8994" y="1595008"/>
              <a:ext cx="1721771" cy="127064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0726" y="1595010"/>
              <a:ext cx="1610039" cy="127063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8994" y="2607045"/>
              <a:ext cx="1721770" cy="25860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27608" y="1498687"/>
              <a:ext cx="401116" cy="56708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45009" y="1773870"/>
              <a:ext cx="889811" cy="889808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14053571" y="1136840"/>
            <a:ext cx="1868805" cy="1440815"/>
            <a:chOff x="14053571" y="1498687"/>
            <a:chExt cx="1868805" cy="1440815"/>
          </a:xfrm>
        </p:grpSpPr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26836" y="1595008"/>
              <a:ext cx="1721769" cy="127064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38571" y="1595010"/>
              <a:ext cx="1610034" cy="1270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26836" y="2607045"/>
              <a:ext cx="1721769" cy="2586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25451" y="1498687"/>
              <a:ext cx="401118" cy="5670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542855" y="1773869"/>
              <a:ext cx="889810" cy="889810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591087" y="454882"/>
            <a:ext cx="638724" cy="282713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5332158" y="873717"/>
            <a:ext cx="14173200" cy="4292600"/>
            <a:chOff x="5332158" y="1235564"/>
            <a:chExt cx="14173200" cy="4292600"/>
          </a:xfrm>
        </p:grpSpPr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32158" y="3555861"/>
              <a:ext cx="1273684" cy="14402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308079" y="1575886"/>
              <a:ext cx="3196675" cy="39521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6720884" y="2396199"/>
              <a:ext cx="2378710" cy="808990"/>
            </a:xfrm>
            <a:custGeom>
              <a:avLst/>
              <a:gdLst/>
              <a:ahLst/>
              <a:cxnLst/>
              <a:rect l="l" t="t" r="r" b="b"/>
              <a:pathLst>
                <a:path w="2378709" h="808989">
                  <a:moveTo>
                    <a:pt x="234746" y="0"/>
                  </a:moveTo>
                  <a:lnTo>
                    <a:pt x="178036" y="33204"/>
                  </a:lnTo>
                  <a:lnTo>
                    <a:pt x="130705" y="39563"/>
                  </a:lnTo>
                  <a:lnTo>
                    <a:pt x="88175" y="57511"/>
                  </a:lnTo>
                  <a:lnTo>
                    <a:pt x="52143" y="85349"/>
                  </a:lnTo>
                  <a:lnTo>
                    <a:pt x="24306" y="121381"/>
                  </a:lnTo>
                  <a:lnTo>
                    <a:pt x="6359" y="163908"/>
                  </a:lnTo>
                  <a:lnTo>
                    <a:pt x="0" y="211235"/>
                  </a:lnTo>
                  <a:lnTo>
                    <a:pt x="0" y="603997"/>
                  </a:lnTo>
                  <a:lnTo>
                    <a:pt x="6359" y="651326"/>
                  </a:lnTo>
                  <a:lnTo>
                    <a:pt x="24308" y="693854"/>
                  </a:lnTo>
                  <a:lnTo>
                    <a:pt x="52147" y="729884"/>
                  </a:lnTo>
                  <a:lnTo>
                    <a:pt x="88180" y="757721"/>
                  </a:lnTo>
                  <a:lnTo>
                    <a:pt x="130709" y="775668"/>
                  </a:lnTo>
                  <a:lnTo>
                    <a:pt x="178036" y="782027"/>
                  </a:lnTo>
                  <a:lnTo>
                    <a:pt x="223731" y="803884"/>
                  </a:lnTo>
                  <a:lnTo>
                    <a:pt x="2153285" y="808780"/>
                  </a:lnTo>
                  <a:lnTo>
                    <a:pt x="2200215" y="782034"/>
                  </a:lnTo>
                  <a:lnTo>
                    <a:pt x="2247542" y="775675"/>
                  </a:lnTo>
                  <a:lnTo>
                    <a:pt x="2290069" y="757729"/>
                  </a:lnTo>
                  <a:lnTo>
                    <a:pt x="2326100" y="729892"/>
                  </a:lnTo>
                  <a:lnTo>
                    <a:pt x="2353939" y="693861"/>
                  </a:lnTo>
                  <a:lnTo>
                    <a:pt x="2371888" y="651333"/>
                  </a:lnTo>
                  <a:lnTo>
                    <a:pt x="2378252" y="604004"/>
                  </a:lnTo>
                  <a:lnTo>
                    <a:pt x="2378252" y="211242"/>
                  </a:lnTo>
                  <a:lnTo>
                    <a:pt x="2371892" y="163913"/>
                  </a:lnTo>
                  <a:lnTo>
                    <a:pt x="2353944" y="121385"/>
                  </a:lnTo>
                  <a:lnTo>
                    <a:pt x="2326105" y="85354"/>
                  </a:lnTo>
                  <a:lnTo>
                    <a:pt x="2290074" y="57517"/>
                  </a:lnTo>
                  <a:lnTo>
                    <a:pt x="2247549" y="39570"/>
                  </a:lnTo>
                  <a:lnTo>
                    <a:pt x="2200226" y="33211"/>
                  </a:lnTo>
                  <a:lnTo>
                    <a:pt x="2145452" y="11014"/>
                  </a:lnTo>
                  <a:lnTo>
                    <a:pt x="234746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720873" y="1680594"/>
              <a:ext cx="2378710" cy="749300"/>
            </a:xfrm>
            <a:custGeom>
              <a:avLst/>
              <a:gdLst/>
              <a:ahLst/>
              <a:cxnLst/>
              <a:rect l="l" t="t" r="r" b="b"/>
              <a:pathLst>
                <a:path w="2378709" h="749300">
                  <a:moveTo>
                    <a:pt x="2200226" y="0"/>
                  </a:moveTo>
                  <a:lnTo>
                    <a:pt x="178036" y="0"/>
                  </a:lnTo>
                  <a:lnTo>
                    <a:pt x="130709" y="6359"/>
                  </a:lnTo>
                  <a:lnTo>
                    <a:pt x="88182" y="24305"/>
                  </a:lnTo>
                  <a:lnTo>
                    <a:pt x="52151" y="52142"/>
                  </a:lnTo>
                  <a:lnTo>
                    <a:pt x="24313" y="88173"/>
                  </a:lnTo>
                  <a:lnTo>
                    <a:pt x="6363" y="130701"/>
                  </a:lnTo>
                  <a:lnTo>
                    <a:pt x="0" y="178030"/>
                  </a:lnTo>
                  <a:lnTo>
                    <a:pt x="0" y="570785"/>
                  </a:lnTo>
                  <a:lnTo>
                    <a:pt x="6359" y="618114"/>
                  </a:lnTo>
                  <a:lnTo>
                    <a:pt x="24308" y="660642"/>
                  </a:lnTo>
                  <a:lnTo>
                    <a:pt x="52147" y="696673"/>
                  </a:lnTo>
                  <a:lnTo>
                    <a:pt x="88180" y="724510"/>
                  </a:lnTo>
                  <a:lnTo>
                    <a:pt x="130709" y="742456"/>
                  </a:lnTo>
                  <a:lnTo>
                    <a:pt x="178036" y="748815"/>
                  </a:lnTo>
                  <a:lnTo>
                    <a:pt x="2200226" y="748815"/>
                  </a:lnTo>
                  <a:lnTo>
                    <a:pt x="2247552" y="742456"/>
                  </a:lnTo>
                  <a:lnTo>
                    <a:pt x="2290079" y="724510"/>
                  </a:lnTo>
                  <a:lnTo>
                    <a:pt x="2326109" y="696674"/>
                  </a:lnTo>
                  <a:lnTo>
                    <a:pt x="2353946" y="660644"/>
                  </a:lnTo>
                  <a:lnTo>
                    <a:pt x="2371892" y="618118"/>
                  </a:lnTo>
                  <a:lnTo>
                    <a:pt x="2378252" y="570792"/>
                  </a:lnTo>
                  <a:lnTo>
                    <a:pt x="2378252" y="178030"/>
                  </a:lnTo>
                  <a:lnTo>
                    <a:pt x="2371892" y="130701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44615" y="1999948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6" y="105795"/>
                  </a:lnTo>
                  <a:lnTo>
                    <a:pt x="817400" y="93996"/>
                  </a:lnTo>
                  <a:lnTo>
                    <a:pt x="829205" y="76494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756214" y="1999948"/>
              <a:ext cx="110122" cy="11012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523236" y="1999948"/>
              <a:ext cx="110122" cy="11012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290323" y="1999948"/>
              <a:ext cx="110122" cy="11012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6944615" y="2748764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8"/>
                  </a:lnTo>
                  <a:lnTo>
                    <a:pt x="0" y="55062"/>
                  </a:lnTo>
                  <a:lnTo>
                    <a:pt x="4326" y="76495"/>
                  </a:lnTo>
                  <a:lnTo>
                    <a:pt x="16126" y="93997"/>
                  </a:lnTo>
                  <a:lnTo>
                    <a:pt x="33629" y="105796"/>
                  </a:lnTo>
                  <a:lnTo>
                    <a:pt x="55066" y="110123"/>
                  </a:lnTo>
                  <a:lnTo>
                    <a:pt x="778468" y="110123"/>
                  </a:lnTo>
                  <a:lnTo>
                    <a:pt x="799894" y="105796"/>
                  </a:lnTo>
                  <a:lnTo>
                    <a:pt x="817396" y="93997"/>
                  </a:lnTo>
                  <a:lnTo>
                    <a:pt x="829200" y="76495"/>
                  </a:lnTo>
                  <a:lnTo>
                    <a:pt x="833534" y="55062"/>
                  </a:lnTo>
                  <a:lnTo>
                    <a:pt x="829208" y="33628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756214" y="2748764"/>
              <a:ext cx="110122" cy="110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523236" y="2748764"/>
              <a:ext cx="110122" cy="1101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290323" y="2748764"/>
              <a:ext cx="110122" cy="1101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6720873" y="3178234"/>
              <a:ext cx="2378710" cy="2085975"/>
            </a:xfrm>
            <a:custGeom>
              <a:avLst/>
              <a:gdLst/>
              <a:ahLst/>
              <a:cxnLst/>
              <a:rect l="l" t="t" r="r" b="b"/>
              <a:pathLst>
                <a:path w="2378709" h="2085975">
                  <a:moveTo>
                    <a:pt x="2200226" y="0"/>
                  </a:moveTo>
                  <a:lnTo>
                    <a:pt x="178036" y="0"/>
                  </a:lnTo>
                  <a:lnTo>
                    <a:pt x="130705" y="6359"/>
                  </a:lnTo>
                  <a:lnTo>
                    <a:pt x="88175" y="24307"/>
                  </a:lnTo>
                  <a:lnTo>
                    <a:pt x="52143" y="52145"/>
                  </a:lnTo>
                  <a:lnTo>
                    <a:pt x="24306" y="88176"/>
                  </a:lnTo>
                  <a:lnTo>
                    <a:pt x="6359" y="130704"/>
                  </a:lnTo>
                  <a:lnTo>
                    <a:pt x="0" y="178031"/>
                  </a:lnTo>
                  <a:lnTo>
                    <a:pt x="0" y="2085357"/>
                  </a:lnTo>
                  <a:lnTo>
                    <a:pt x="2378252" y="2085357"/>
                  </a:lnTo>
                  <a:lnTo>
                    <a:pt x="2378252" y="178031"/>
                  </a:lnTo>
                  <a:lnTo>
                    <a:pt x="2371892" y="130702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488421" y="1680594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1"/>
                  </a:lnTo>
                  <a:lnTo>
                    <a:pt x="178025" y="178030"/>
                  </a:lnTo>
                  <a:lnTo>
                    <a:pt x="178025" y="570792"/>
                  </a:lnTo>
                  <a:lnTo>
                    <a:pt x="171666" y="618118"/>
                  </a:lnTo>
                  <a:lnTo>
                    <a:pt x="153720" y="660646"/>
                  </a:lnTo>
                  <a:lnTo>
                    <a:pt x="125883" y="696677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2"/>
                  </a:lnTo>
                  <a:lnTo>
                    <a:pt x="610703" y="178030"/>
                  </a:lnTo>
                  <a:lnTo>
                    <a:pt x="604344" y="130701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488421" y="2429410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570793"/>
                  </a:lnTo>
                  <a:lnTo>
                    <a:pt x="171666" y="618119"/>
                  </a:lnTo>
                  <a:lnTo>
                    <a:pt x="153720" y="660646"/>
                  </a:lnTo>
                  <a:lnTo>
                    <a:pt x="125883" y="696678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3"/>
                  </a:lnTo>
                  <a:lnTo>
                    <a:pt x="610703" y="178031"/>
                  </a:lnTo>
                  <a:lnTo>
                    <a:pt x="604344" y="130704"/>
                  </a:lnTo>
                  <a:lnTo>
                    <a:pt x="586398" y="88176"/>
                  </a:lnTo>
                  <a:lnTo>
                    <a:pt x="558561" y="52145"/>
                  </a:lnTo>
                  <a:lnTo>
                    <a:pt x="522531" y="24307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8421" y="3178234"/>
              <a:ext cx="610870" cy="2085975"/>
            </a:xfrm>
            <a:custGeom>
              <a:avLst/>
              <a:gdLst/>
              <a:ahLst/>
              <a:cxnLst/>
              <a:rect l="l" t="t" r="r" b="b"/>
              <a:pathLst>
                <a:path w="610869" h="2085975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2085357"/>
                  </a:lnTo>
                  <a:lnTo>
                    <a:pt x="610703" y="2085357"/>
                  </a:lnTo>
                  <a:lnTo>
                    <a:pt x="610703" y="178031"/>
                  </a:lnTo>
                  <a:lnTo>
                    <a:pt x="604344" y="130702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944615" y="3497581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4" y="105796"/>
                  </a:lnTo>
                  <a:lnTo>
                    <a:pt x="817396" y="93998"/>
                  </a:lnTo>
                  <a:lnTo>
                    <a:pt x="829200" y="76497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756214" y="3497559"/>
              <a:ext cx="110122" cy="11012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23236" y="3497559"/>
              <a:ext cx="110122" cy="11012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8290323" y="3497559"/>
              <a:ext cx="110122" cy="11012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944636" y="4932684"/>
              <a:ext cx="110122" cy="1101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194931" y="4932684"/>
              <a:ext cx="110122" cy="11012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392894" y="3994255"/>
              <a:ext cx="871219" cy="871219"/>
            </a:xfrm>
            <a:custGeom>
              <a:avLst/>
              <a:gdLst/>
              <a:ahLst/>
              <a:cxnLst/>
              <a:rect l="l" t="t" r="r" b="b"/>
              <a:pathLst>
                <a:path w="871219" h="871220">
                  <a:moveTo>
                    <a:pt x="435515" y="0"/>
                  </a:moveTo>
                  <a:lnTo>
                    <a:pt x="388061" y="2555"/>
                  </a:lnTo>
                  <a:lnTo>
                    <a:pt x="342087" y="10044"/>
                  </a:lnTo>
                  <a:lnTo>
                    <a:pt x="297859" y="22202"/>
                  </a:lnTo>
                  <a:lnTo>
                    <a:pt x="255642" y="38762"/>
                  </a:lnTo>
                  <a:lnTo>
                    <a:pt x="215703" y="59459"/>
                  </a:lnTo>
                  <a:lnTo>
                    <a:pt x="178306" y="84028"/>
                  </a:lnTo>
                  <a:lnTo>
                    <a:pt x="143718" y="112201"/>
                  </a:lnTo>
                  <a:lnTo>
                    <a:pt x="112204" y="143715"/>
                  </a:lnTo>
                  <a:lnTo>
                    <a:pt x="84029" y="178303"/>
                  </a:lnTo>
                  <a:lnTo>
                    <a:pt x="59461" y="215699"/>
                  </a:lnTo>
                  <a:lnTo>
                    <a:pt x="38763" y="255638"/>
                  </a:lnTo>
                  <a:lnTo>
                    <a:pt x="22203" y="297854"/>
                  </a:lnTo>
                  <a:lnTo>
                    <a:pt x="10045" y="342082"/>
                  </a:lnTo>
                  <a:lnTo>
                    <a:pt x="2555" y="388055"/>
                  </a:lnTo>
                  <a:lnTo>
                    <a:pt x="0" y="435509"/>
                  </a:lnTo>
                  <a:lnTo>
                    <a:pt x="2555" y="482962"/>
                  </a:lnTo>
                  <a:lnTo>
                    <a:pt x="10045" y="528936"/>
                  </a:lnTo>
                  <a:lnTo>
                    <a:pt x="22203" y="573163"/>
                  </a:lnTo>
                  <a:lnTo>
                    <a:pt x="38763" y="615379"/>
                  </a:lnTo>
                  <a:lnTo>
                    <a:pt x="59461" y="655318"/>
                  </a:lnTo>
                  <a:lnTo>
                    <a:pt x="84029" y="692715"/>
                  </a:lnTo>
                  <a:lnTo>
                    <a:pt x="112204" y="727302"/>
                  </a:lnTo>
                  <a:lnTo>
                    <a:pt x="143718" y="758816"/>
                  </a:lnTo>
                  <a:lnTo>
                    <a:pt x="178306" y="786990"/>
                  </a:lnTo>
                  <a:lnTo>
                    <a:pt x="215703" y="811558"/>
                  </a:lnTo>
                  <a:lnTo>
                    <a:pt x="255642" y="832255"/>
                  </a:lnTo>
                  <a:lnTo>
                    <a:pt x="297859" y="848815"/>
                  </a:lnTo>
                  <a:lnTo>
                    <a:pt x="342087" y="860973"/>
                  </a:lnTo>
                  <a:lnTo>
                    <a:pt x="388061" y="868462"/>
                  </a:lnTo>
                  <a:lnTo>
                    <a:pt x="435515" y="871018"/>
                  </a:lnTo>
                  <a:lnTo>
                    <a:pt x="482967" y="868463"/>
                  </a:lnTo>
                  <a:lnTo>
                    <a:pt x="528939" y="860973"/>
                  </a:lnTo>
                  <a:lnTo>
                    <a:pt x="573165" y="848816"/>
                  </a:lnTo>
                  <a:lnTo>
                    <a:pt x="615380" y="832256"/>
                  </a:lnTo>
                  <a:lnTo>
                    <a:pt x="655318" y="811560"/>
                  </a:lnTo>
                  <a:lnTo>
                    <a:pt x="692713" y="786992"/>
                  </a:lnTo>
                  <a:lnTo>
                    <a:pt x="727300" y="758818"/>
                  </a:lnTo>
                  <a:lnTo>
                    <a:pt x="758813" y="727305"/>
                  </a:lnTo>
                  <a:lnTo>
                    <a:pt x="786986" y="692717"/>
                  </a:lnTo>
                  <a:lnTo>
                    <a:pt x="811555" y="655321"/>
                  </a:lnTo>
                  <a:lnTo>
                    <a:pt x="832252" y="615382"/>
                  </a:lnTo>
                  <a:lnTo>
                    <a:pt x="848813" y="573166"/>
                  </a:lnTo>
                  <a:lnTo>
                    <a:pt x="860972" y="528937"/>
                  </a:lnTo>
                  <a:lnTo>
                    <a:pt x="868463" y="482963"/>
                  </a:lnTo>
                  <a:lnTo>
                    <a:pt x="871020" y="435509"/>
                  </a:lnTo>
                  <a:lnTo>
                    <a:pt x="868465" y="388055"/>
                  </a:lnTo>
                  <a:lnTo>
                    <a:pt x="860975" y="342082"/>
                  </a:lnTo>
                  <a:lnTo>
                    <a:pt x="848817" y="297854"/>
                  </a:lnTo>
                  <a:lnTo>
                    <a:pt x="832257" y="255638"/>
                  </a:lnTo>
                  <a:lnTo>
                    <a:pt x="811559" y="215699"/>
                  </a:lnTo>
                  <a:lnTo>
                    <a:pt x="786991" y="178303"/>
                  </a:lnTo>
                  <a:lnTo>
                    <a:pt x="758817" y="143715"/>
                  </a:lnTo>
                  <a:lnTo>
                    <a:pt x="727303" y="112201"/>
                  </a:lnTo>
                  <a:lnTo>
                    <a:pt x="692716" y="84028"/>
                  </a:lnTo>
                  <a:lnTo>
                    <a:pt x="655320" y="59459"/>
                  </a:lnTo>
                  <a:lnTo>
                    <a:pt x="615381" y="38762"/>
                  </a:lnTo>
                  <a:lnTo>
                    <a:pt x="573166" y="22202"/>
                  </a:lnTo>
                  <a:lnTo>
                    <a:pt x="528939" y="10044"/>
                  </a:lnTo>
                  <a:lnTo>
                    <a:pt x="482967" y="2555"/>
                  </a:lnTo>
                  <a:lnTo>
                    <a:pt x="435515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77321" y="399426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9400" y="0"/>
                  </a:moveTo>
                  <a:lnTo>
                    <a:pt x="392878" y="0"/>
                  </a:lnTo>
                  <a:lnTo>
                    <a:pt x="343596" y="3061"/>
                  </a:lnTo>
                  <a:lnTo>
                    <a:pt x="296142" y="11998"/>
                  </a:lnTo>
                  <a:lnTo>
                    <a:pt x="250882" y="26445"/>
                  </a:lnTo>
                  <a:lnTo>
                    <a:pt x="208185" y="46032"/>
                  </a:lnTo>
                  <a:lnTo>
                    <a:pt x="168419" y="70391"/>
                  </a:lnTo>
                  <a:lnTo>
                    <a:pt x="131953" y="99153"/>
                  </a:lnTo>
                  <a:lnTo>
                    <a:pt x="99154" y="131952"/>
                  </a:lnTo>
                  <a:lnTo>
                    <a:pt x="70391" y="168418"/>
                  </a:lnTo>
                  <a:lnTo>
                    <a:pt x="46032" y="208184"/>
                  </a:lnTo>
                  <a:lnTo>
                    <a:pt x="26445" y="250880"/>
                  </a:lnTo>
                  <a:lnTo>
                    <a:pt x="11999" y="296140"/>
                  </a:lnTo>
                  <a:lnTo>
                    <a:pt x="3061" y="343595"/>
                  </a:lnTo>
                  <a:lnTo>
                    <a:pt x="0" y="392875"/>
                  </a:lnTo>
                  <a:lnTo>
                    <a:pt x="0" y="419400"/>
                  </a:lnTo>
                  <a:lnTo>
                    <a:pt x="3061" y="468681"/>
                  </a:lnTo>
                  <a:lnTo>
                    <a:pt x="11999" y="516136"/>
                  </a:lnTo>
                  <a:lnTo>
                    <a:pt x="26445" y="561395"/>
                  </a:lnTo>
                  <a:lnTo>
                    <a:pt x="46032" y="604092"/>
                  </a:lnTo>
                  <a:lnTo>
                    <a:pt x="70391" y="643858"/>
                  </a:lnTo>
                  <a:lnTo>
                    <a:pt x="99154" y="680324"/>
                  </a:lnTo>
                  <a:lnTo>
                    <a:pt x="131953" y="713122"/>
                  </a:lnTo>
                  <a:lnTo>
                    <a:pt x="168419" y="741885"/>
                  </a:lnTo>
                  <a:lnTo>
                    <a:pt x="208185" y="766244"/>
                  </a:lnTo>
                  <a:lnTo>
                    <a:pt x="250882" y="785831"/>
                  </a:lnTo>
                  <a:lnTo>
                    <a:pt x="296142" y="800277"/>
                  </a:lnTo>
                  <a:lnTo>
                    <a:pt x="343596" y="809215"/>
                  </a:lnTo>
                  <a:lnTo>
                    <a:pt x="392878" y="812276"/>
                  </a:lnTo>
                  <a:lnTo>
                    <a:pt x="419400" y="812276"/>
                  </a:lnTo>
                  <a:lnTo>
                    <a:pt x="468684" y="809215"/>
                  </a:lnTo>
                  <a:lnTo>
                    <a:pt x="516140" y="800277"/>
                  </a:lnTo>
                  <a:lnTo>
                    <a:pt x="561400" y="785830"/>
                  </a:lnTo>
                  <a:lnTo>
                    <a:pt x="604098" y="766243"/>
                  </a:lnTo>
                  <a:lnTo>
                    <a:pt x="643863" y="741883"/>
                  </a:lnTo>
                  <a:lnTo>
                    <a:pt x="680329" y="713120"/>
                  </a:lnTo>
                  <a:lnTo>
                    <a:pt x="713128" y="680321"/>
                  </a:lnTo>
                  <a:lnTo>
                    <a:pt x="741890" y="643854"/>
                  </a:lnTo>
                  <a:lnTo>
                    <a:pt x="766248" y="604089"/>
                  </a:lnTo>
                  <a:lnTo>
                    <a:pt x="785834" y="561392"/>
                  </a:lnTo>
                  <a:lnTo>
                    <a:pt x="800280" y="516133"/>
                  </a:lnTo>
                  <a:lnTo>
                    <a:pt x="809217" y="468680"/>
                  </a:lnTo>
                  <a:lnTo>
                    <a:pt x="812278" y="419400"/>
                  </a:lnTo>
                  <a:lnTo>
                    <a:pt x="812278" y="392875"/>
                  </a:lnTo>
                  <a:lnTo>
                    <a:pt x="809217" y="343595"/>
                  </a:lnTo>
                  <a:lnTo>
                    <a:pt x="800279" y="296140"/>
                  </a:lnTo>
                  <a:lnTo>
                    <a:pt x="785833" y="250880"/>
                  </a:lnTo>
                  <a:lnTo>
                    <a:pt x="766246" y="208184"/>
                  </a:lnTo>
                  <a:lnTo>
                    <a:pt x="741887" y="168418"/>
                  </a:lnTo>
                  <a:lnTo>
                    <a:pt x="713124" y="131952"/>
                  </a:lnTo>
                  <a:lnTo>
                    <a:pt x="680325" y="99153"/>
                  </a:lnTo>
                  <a:lnTo>
                    <a:pt x="643859" y="70391"/>
                  </a:lnTo>
                  <a:lnTo>
                    <a:pt x="604093" y="46032"/>
                  </a:lnTo>
                  <a:lnTo>
                    <a:pt x="561396" y="26445"/>
                  </a:lnTo>
                  <a:lnTo>
                    <a:pt x="516136" y="11998"/>
                  </a:lnTo>
                  <a:lnTo>
                    <a:pt x="468682" y="3061"/>
                  </a:lnTo>
                  <a:lnTo>
                    <a:pt x="419400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41368" y="4158301"/>
              <a:ext cx="484505" cy="484505"/>
            </a:xfrm>
            <a:custGeom>
              <a:avLst/>
              <a:gdLst/>
              <a:ahLst/>
              <a:cxnLst/>
              <a:rect l="l" t="t" r="r" b="b"/>
              <a:pathLst>
                <a:path w="484505" h="484504">
                  <a:moveTo>
                    <a:pt x="250002" y="0"/>
                  </a:moveTo>
                  <a:lnTo>
                    <a:pt x="234191" y="0"/>
                  </a:lnTo>
                  <a:lnTo>
                    <a:pt x="186992" y="4758"/>
                  </a:lnTo>
                  <a:lnTo>
                    <a:pt x="143031" y="18404"/>
                  </a:lnTo>
                  <a:lnTo>
                    <a:pt x="103250" y="39998"/>
                  </a:lnTo>
                  <a:lnTo>
                    <a:pt x="68590" y="68595"/>
                  </a:lnTo>
                  <a:lnTo>
                    <a:pt x="39994" y="103256"/>
                  </a:lnTo>
                  <a:lnTo>
                    <a:pt x="18403" y="143037"/>
                  </a:lnTo>
                  <a:lnTo>
                    <a:pt x="4757" y="186997"/>
                  </a:lnTo>
                  <a:lnTo>
                    <a:pt x="0" y="234193"/>
                  </a:lnTo>
                  <a:lnTo>
                    <a:pt x="0" y="250003"/>
                  </a:lnTo>
                  <a:lnTo>
                    <a:pt x="4758" y="297202"/>
                  </a:lnTo>
                  <a:lnTo>
                    <a:pt x="18404" y="341162"/>
                  </a:lnTo>
                  <a:lnTo>
                    <a:pt x="39997" y="380944"/>
                  </a:lnTo>
                  <a:lnTo>
                    <a:pt x="68594" y="415603"/>
                  </a:lnTo>
                  <a:lnTo>
                    <a:pt x="103254" y="444200"/>
                  </a:lnTo>
                  <a:lnTo>
                    <a:pt x="143035" y="465792"/>
                  </a:lnTo>
                  <a:lnTo>
                    <a:pt x="186995" y="479438"/>
                  </a:lnTo>
                  <a:lnTo>
                    <a:pt x="234191" y="484196"/>
                  </a:lnTo>
                  <a:lnTo>
                    <a:pt x="250002" y="484196"/>
                  </a:lnTo>
                  <a:lnTo>
                    <a:pt x="297199" y="479438"/>
                  </a:lnTo>
                  <a:lnTo>
                    <a:pt x="341159" y="465792"/>
                  </a:lnTo>
                  <a:lnTo>
                    <a:pt x="380939" y="444200"/>
                  </a:lnTo>
                  <a:lnTo>
                    <a:pt x="415599" y="415603"/>
                  </a:lnTo>
                  <a:lnTo>
                    <a:pt x="444197" y="380944"/>
                  </a:lnTo>
                  <a:lnTo>
                    <a:pt x="465790" y="341162"/>
                  </a:lnTo>
                  <a:lnTo>
                    <a:pt x="479436" y="297202"/>
                  </a:lnTo>
                  <a:lnTo>
                    <a:pt x="484194" y="250003"/>
                  </a:lnTo>
                  <a:lnTo>
                    <a:pt x="484194" y="234193"/>
                  </a:lnTo>
                  <a:lnTo>
                    <a:pt x="479436" y="186995"/>
                  </a:lnTo>
                  <a:lnTo>
                    <a:pt x="465790" y="143034"/>
                  </a:lnTo>
                  <a:lnTo>
                    <a:pt x="444197" y="103253"/>
                  </a:lnTo>
                  <a:lnTo>
                    <a:pt x="415599" y="68593"/>
                  </a:lnTo>
                  <a:lnTo>
                    <a:pt x="380939" y="39996"/>
                  </a:lnTo>
                  <a:lnTo>
                    <a:pt x="341159" y="18403"/>
                  </a:lnTo>
                  <a:lnTo>
                    <a:pt x="297199" y="4757"/>
                  </a:lnTo>
                  <a:lnTo>
                    <a:pt x="250002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910009" y="4290274"/>
              <a:ext cx="110122" cy="11012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6465143" y="5208537"/>
              <a:ext cx="2882900" cy="110489"/>
            </a:xfrm>
            <a:custGeom>
              <a:avLst/>
              <a:gdLst/>
              <a:ahLst/>
              <a:cxnLst/>
              <a:rect l="l" t="t" r="r" b="b"/>
              <a:pathLst>
                <a:path w="2882900" h="110489">
                  <a:moveTo>
                    <a:pt x="2827495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8" y="76494"/>
                  </a:lnTo>
                  <a:lnTo>
                    <a:pt x="16130" y="93996"/>
                  </a:lnTo>
                  <a:lnTo>
                    <a:pt x="33634" y="105795"/>
                  </a:lnTo>
                  <a:lnTo>
                    <a:pt x="55066" y="110122"/>
                  </a:lnTo>
                  <a:lnTo>
                    <a:pt x="2827474" y="110122"/>
                  </a:lnTo>
                  <a:lnTo>
                    <a:pt x="2848912" y="105795"/>
                  </a:lnTo>
                  <a:lnTo>
                    <a:pt x="2866419" y="93996"/>
                  </a:lnTo>
                  <a:lnTo>
                    <a:pt x="2878222" y="76494"/>
                  </a:lnTo>
                  <a:lnTo>
                    <a:pt x="2882550" y="55061"/>
                  </a:lnTo>
                  <a:lnTo>
                    <a:pt x="2878224" y="33627"/>
                  </a:lnTo>
                  <a:lnTo>
                    <a:pt x="2866425" y="16126"/>
                  </a:lnTo>
                  <a:lnTo>
                    <a:pt x="2848925" y="4326"/>
                  </a:lnTo>
                  <a:lnTo>
                    <a:pt x="2827495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585882" y="1235564"/>
              <a:ext cx="2649134" cy="335068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16583842" y="320675"/>
            <a:ext cx="264541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01394">
              <a:lnSpc>
                <a:spcPct val="111100"/>
              </a:lnSpc>
              <a:spcBef>
                <a:spcPts val="90"/>
              </a:spcBef>
            </a:pP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Root 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4" name="object 14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083340" y="2748006"/>
            <a:ext cx="1811463" cy="282713"/>
          </a:xfrm>
          <a:prstGeom prst="rect">
            <a:avLst/>
          </a:prstGeom>
        </p:spPr>
      </p:pic>
      <p:sp>
        <p:nvSpPr>
          <p:cNvPr id="145" name="object 145"/>
          <p:cNvSpPr txBox="1"/>
          <p:nvPr/>
        </p:nvSpPr>
        <p:spPr>
          <a:xfrm>
            <a:off x="14086326" y="2646678"/>
            <a:ext cx="1803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6" name="object 14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795604" y="2748006"/>
            <a:ext cx="2397832" cy="335068"/>
          </a:xfrm>
          <a:prstGeom prst="rect">
            <a:avLst/>
          </a:prstGeom>
        </p:spPr>
      </p:pic>
      <p:sp>
        <p:nvSpPr>
          <p:cNvPr id="147" name="object 147"/>
          <p:cNvSpPr txBox="1"/>
          <p:nvPr/>
        </p:nvSpPr>
        <p:spPr>
          <a:xfrm>
            <a:off x="6793759" y="2646678"/>
            <a:ext cx="23926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74845" y="3878861"/>
            <a:ext cx="1036617" cy="335068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778587" y="3780346"/>
            <a:ext cx="10287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29306" y="91143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26805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138282" y="4890064"/>
            <a:ext cx="1909445" cy="2513330"/>
            <a:chOff x="7138282" y="5251911"/>
            <a:chExt cx="1909445" cy="2513330"/>
          </a:xfrm>
        </p:grpSpPr>
        <p:sp>
          <p:nvSpPr>
            <p:cNvPr id="153" name="object 153"/>
            <p:cNvSpPr/>
            <p:nvPr/>
          </p:nvSpPr>
          <p:spPr>
            <a:xfrm>
              <a:off x="8468255" y="5885208"/>
              <a:ext cx="260985" cy="410209"/>
            </a:xfrm>
            <a:custGeom>
              <a:avLst/>
              <a:gdLst/>
              <a:ahLst/>
              <a:cxnLst/>
              <a:rect l="l" t="t" r="r" b="b"/>
              <a:pathLst>
                <a:path w="260984" h="410210">
                  <a:moveTo>
                    <a:pt x="116996" y="0"/>
                  </a:moveTo>
                  <a:lnTo>
                    <a:pt x="55629" y="0"/>
                  </a:lnTo>
                  <a:lnTo>
                    <a:pt x="0" y="210116"/>
                  </a:lnTo>
                  <a:lnTo>
                    <a:pt x="55629" y="410017"/>
                  </a:lnTo>
                  <a:lnTo>
                    <a:pt x="116996" y="410017"/>
                  </a:lnTo>
                  <a:lnTo>
                    <a:pt x="162435" y="402688"/>
                  </a:lnTo>
                  <a:lnTo>
                    <a:pt x="201898" y="382279"/>
                  </a:lnTo>
                  <a:lnTo>
                    <a:pt x="233017" y="351160"/>
                  </a:lnTo>
                  <a:lnTo>
                    <a:pt x="253425" y="311697"/>
                  </a:lnTo>
                  <a:lnTo>
                    <a:pt x="260754" y="266261"/>
                  </a:lnTo>
                  <a:lnTo>
                    <a:pt x="260754" y="143756"/>
                  </a:lnTo>
                  <a:lnTo>
                    <a:pt x="253425" y="98319"/>
                  </a:lnTo>
                  <a:lnTo>
                    <a:pt x="233017" y="58857"/>
                  </a:lnTo>
                  <a:lnTo>
                    <a:pt x="201898" y="27737"/>
                  </a:lnTo>
                  <a:lnTo>
                    <a:pt x="162435" y="7329"/>
                  </a:lnTo>
                  <a:lnTo>
                    <a:pt x="116996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522661" y="5885208"/>
              <a:ext cx="206375" cy="410209"/>
            </a:xfrm>
            <a:custGeom>
              <a:avLst/>
              <a:gdLst/>
              <a:ahLst/>
              <a:cxnLst/>
              <a:rect l="l" t="t" r="r" b="b"/>
              <a:pathLst>
                <a:path w="206375" h="410210">
                  <a:moveTo>
                    <a:pt x="62594" y="0"/>
                  </a:moveTo>
                  <a:lnTo>
                    <a:pt x="1212" y="0"/>
                  </a:lnTo>
                  <a:lnTo>
                    <a:pt x="49" y="4451"/>
                  </a:lnTo>
                  <a:lnTo>
                    <a:pt x="43128" y="23487"/>
                  </a:lnTo>
                  <a:lnTo>
                    <a:pt x="77362" y="54913"/>
                  </a:lnTo>
                  <a:lnTo>
                    <a:pt x="99952" y="95933"/>
                  </a:lnTo>
                  <a:lnTo>
                    <a:pt x="108104" y="143751"/>
                  </a:lnTo>
                  <a:lnTo>
                    <a:pt x="108104" y="266270"/>
                  </a:lnTo>
                  <a:lnTo>
                    <a:pt x="99952" y="314117"/>
                  </a:lnTo>
                  <a:lnTo>
                    <a:pt x="77356" y="355147"/>
                  </a:lnTo>
                  <a:lnTo>
                    <a:pt x="43108" y="386565"/>
                  </a:lnTo>
                  <a:lnTo>
                    <a:pt x="0" y="405570"/>
                  </a:lnTo>
                  <a:lnTo>
                    <a:pt x="1212" y="410023"/>
                  </a:lnTo>
                  <a:lnTo>
                    <a:pt x="62594" y="410023"/>
                  </a:lnTo>
                  <a:lnTo>
                    <a:pt x="108029" y="402693"/>
                  </a:lnTo>
                  <a:lnTo>
                    <a:pt x="147490" y="382283"/>
                  </a:lnTo>
                  <a:lnTo>
                    <a:pt x="178609" y="351163"/>
                  </a:lnTo>
                  <a:lnTo>
                    <a:pt x="199018" y="311702"/>
                  </a:lnTo>
                  <a:lnTo>
                    <a:pt x="206347" y="266270"/>
                  </a:lnTo>
                  <a:lnTo>
                    <a:pt x="206347" y="143751"/>
                  </a:lnTo>
                  <a:lnTo>
                    <a:pt x="199018" y="98319"/>
                  </a:lnTo>
                  <a:lnTo>
                    <a:pt x="178609" y="58858"/>
                  </a:lnTo>
                  <a:lnTo>
                    <a:pt x="147490" y="27738"/>
                  </a:lnTo>
                  <a:lnTo>
                    <a:pt x="108029" y="7329"/>
                  </a:lnTo>
                  <a:lnTo>
                    <a:pt x="62594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56979" y="5885208"/>
              <a:ext cx="264160" cy="410209"/>
            </a:xfrm>
            <a:custGeom>
              <a:avLst/>
              <a:gdLst/>
              <a:ahLst/>
              <a:cxnLst/>
              <a:rect l="l" t="t" r="r" b="b"/>
              <a:pathLst>
                <a:path w="264159" h="410210">
                  <a:moveTo>
                    <a:pt x="205123" y="0"/>
                  </a:moveTo>
                  <a:lnTo>
                    <a:pt x="143756" y="0"/>
                  </a:lnTo>
                  <a:lnTo>
                    <a:pt x="98318" y="7329"/>
                  </a:lnTo>
                  <a:lnTo>
                    <a:pt x="58855" y="27737"/>
                  </a:lnTo>
                  <a:lnTo>
                    <a:pt x="27736" y="58857"/>
                  </a:lnTo>
                  <a:lnTo>
                    <a:pt x="7328" y="98319"/>
                  </a:lnTo>
                  <a:lnTo>
                    <a:pt x="0" y="143756"/>
                  </a:lnTo>
                  <a:lnTo>
                    <a:pt x="0" y="266261"/>
                  </a:lnTo>
                  <a:lnTo>
                    <a:pt x="7328" y="311697"/>
                  </a:lnTo>
                  <a:lnTo>
                    <a:pt x="27736" y="351160"/>
                  </a:lnTo>
                  <a:lnTo>
                    <a:pt x="58855" y="382279"/>
                  </a:lnTo>
                  <a:lnTo>
                    <a:pt x="98318" y="402688"/>
                  </a:lnTo>
                  <a:lnTo>
                    <a:pt x="143756" y="410017"/>
                  </a:lnTo>
                  <a:lnTo>
                    <a:pt x="205123" y="410017"/>
                  </a:lnTo>
                  <a:lnTo>
                    <a:pt x="263811" y="205006"/>
                  </a:lnTo>
                  <a:lnTo>
                    <a:pt x="205123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60992" y="5885212"/>
              <a:ext cx="160020" cy="410209"/>
            </a:xfrm>
            <a:custGeom>
              <a:avLst/>
              <a:gdLst/>
              <a:ahLst/>
              <a:cxnLst/>
              <a:rect l="l" t="t" r="r" b="b"/>
              <a:pathLst>
                <a:path w="160020" h="410210">
                  <a:moveTo>
                    <a:pt x="101110" y="0"/>
                  </a:moveTo>
                  <a:lnTo>
                    <a:pt x="39743" y="10"/>
                  </a:lnTo>
                  <a:lnTo>
                    <a:pt x="0" y="5615"/>
                  </a:lnTo>
                  <a:lnTo>
                    <a:pt x="0" y="404403"/>
                  </a:lnTo>
                  <a:lnTo>
                    <a:pt x="9596" y="406810"/>
                  </a:lnTo>
                  <a:lnTo>
                    <a:pt x="19433" y="408569"/>
                  </a:lnTo>
                  <a:lnTo>
                    <a:pt x="29489" y="409647"/>
                  </a:lnTo>
                  <a:lnTo>
                    <a:pt x="39743" y="410013"/>
                  </a:lnTo>
                  <a:lnTo>
                    <a:pt x="101110" y="410013"/>
                  </a:lnTo>
                  <a:lnTo>
                    <a:pt x="159798" y="205007"/>
                  </a:lnTo>
                  <a:lnTo>
                    <a:pt x="101110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38282" y="6760821"/>
              <a:ext cx="1909445" cy="1003935"/>
            </a:xfrm>
            <a:custGeom>
              <a:avLst/>
              <a:gdLst/>
              <a:ahLst/>
              <a:cxnLst/>
              <a:rect l="l" t="t" r="r" b="b"/>
              <a:pathLst>
                <a:path w="1909445" h="1003934">
                  <a:moveTo>
                    <a:pt x="1582888" y="0"/>
                  </a:moveTo>
                  <a:lnTo>
                    <a:pt x="1271167" y="0"/>
                  </a:lnTo>
                  <a:lnTo>
                    <a:pt x="954738" y="75390"/>
                  </a:lnTo>
                  <a:lnTo>
                    <a:pt x="638261" y="0"/>
                  </a:lnTo>
                  <a:lnTo>
                    <a:pt x="326538" y="0"/>
                  </a:lnTo>
                  <a:lnTo>
                    <a:pt x="310691" y="487"/>
                  </a:lnTo>
                  <a:lnTo>
                    <a:pt x="264750" y="7583"/>
                  </a:lnTo>
                  <a:lnTo>
                    <a:pt x="222751" y="22128"/>
                  </a:lnTo>
                  <a:lnTo>
                    <a:pt x="184381" y="43500"/>
                  </a:lnTo>
                  <a:lnTo>
                    <a:pt x="150406" y="71002"/>
                  </a:lnTo>
                  <a:lnTo>
                    <a:pt x="121595" y="103938"/>
                  </a:lnTo>
                  <a:lnTo>
                    <a:pt x="98716" y="141613"/>
                  </a:lnTo>
                  <a:lnTo>
                    <a:pt x="82535" y="183330"/>
                  </a:lnTo>
                  <a:lnTo>
                    <a:pt x="73821" y="228394"/>
                  </a:lnTo>
                  <a:lnTo>
                    <a:pt x="0" y="956456"/>
                  </a:lnTo>
                  <a:lnTo>
                    <a:pt x="2012" y="974568"/>
                  </a:lnTo>
                  <a:lnTo>
                    <a:pt x="10864" y="989664"/>
                  </a:lnTo>
                  <a:lnTo>
                    <a:pt x="24979" y="1000002"/>
                  </a:lnTo>
                  <a:lnTo>
                    <a:pt x="42776" y="1003835"/>
                  </a:lnTo>
                  <a:lnTo>
                    <a:pt x="820444" y="1003835"/>
                  </a:lnTo>
                  <a:lnTo>
                    <a:pt x="954135" y="936231"/>
                  </a:lnTo>
                  <a:lnTo>
                    <a:pt x="1082111" y="1003835"/>
                  </a:lnTo>
                  <a:lnTo>
                    <a:pt x="1866653" y="1003835"/>
                  </a:lnTo>
                  <a:lnTo>
                    <a:pt x="1884429" y="1000002"/>
                  </a:lnTo>
                  <a:lnTo>
                    <a:pt x="1898546" y="989664"/>
                  </a:lnTo>
                  <a:lnTo>
                    <a:pt x="1907410" y="974568"/>
                  </a:lnTo>
                  <a:lnTo>
                    <a:pt x="1909427" y="956456"/>
                  </a:lnTo>
                  <a:lnTo>
                    <a:pt x="1843952" y="310812"/>
                  </a:lnTo>
                  <a:lnTo>
                    <a:pt x="1812093" y="272886"/>
                  </a:lnTo>
                  <a:lnTo>
                    <a:pt x="1836266" y="234966"/>
                  </a:lnTo>
                  <a:lnTo>
                    <a:pt x="1826320" y="181343"/>
                  </a:lnTo>
                  <a:lnTo>
                    <a:pt x="1808904" y="137992"/>
                  </a:lnTo>
                  <a:lnTo>
                    <a:pt x="1784238" y="99133"/>
                  </a:lnTo>
                  <a:lnTo>
                    <a:pt x="1753199" y="65561"/>
                  </a:lnTo>
                  <a:lnTo>
                    <a:pt x="1716667" y="38068"/>
                  </a:lnTo>
                  <a:lnTo>
                    <a:pt x="1675519" y="17448"/>
                  </a:lnTo>
                  <a:lnTo>
                    <a:pt x="1630634" y="4494"/>
                  </a:lnTo>
                  <a:lnTo>
                    <a:pt x="1582888" y="0"/>
                  </a:lnTo>
                  <a:close/>
                </a:path>
              </a:pathLst>
            </a:custGeom>
            <a:solidFill>
              <a:srgbClr val="BEC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03020" y="6760825"/>
              <a:ext cx="1645285" cy="1003935"/>
            </a:xfrm>
            <a:custGeom>
              <a:avLst/>
              <a:gdLst/>
              <a:ahLst/>
              <a:cxnLst/>
              <a:rect l="l" t="t" r="r" b="b"/>
              <a:pathLst>
                <a:path w="1645284" h="1003934">
                  <a:moveTo>
                    <a:pt x="111239" y="0"/>
                  </a:moveTo>
                  <a:lnTo>
                    <a:pt x="61798" y="0"/>
                  </a:lnTo>
                  <a:lnTo>
                    <a:pt x="45948" y="495"/>
                  </a:lnTo>
                  <a:lnTo>
                    <a:pt x="30353" y="1930"/>
                  </a:lnTo>
                  <a:lnTo>
                    <a:pt x="15024" y="4305"/>
                  </a:lnTo>
                  <a:lnTo>
                    <a:pt x="0" y="7581"/>
                  </a:lnTo>
                  <a:lnTo>
                    <a:pt x="0" y="1003833"/>
                  </a:lnTo>
                  <a:lnTo>
                    <a:pt x="111239" y="1003833"/>
                  </a:lnTo>
                  <a:lnTo>
                    <a:pt x="111239" y="0"/>
                  </a:lnTo>
                  <a:close/>
                </a:path>
                <a:path w="1645284" h="1003934">
                  <a:moveTo>
                    <a:pt x="1644688" y="956462"/>
                  </a:moveTo>
                  <a:lnTo>
                    <a:pt x="1579206" y="310819"/>
                  </a:lnTo>
                  <a:lnTo>
                    <a:pt x="1547355" y="272884"/>
                  </a:lnTo>
                  <a:lnTo>
                    <a:pt x="1571523" y="234962"/>
                  </a:lnTo>
                  <a:lnTo>
                    <a:pt x="1561579" y="181343"/>
                  </a:lnTo>
                  <a:lnTo>
                    <a:pt x="1544154" y="137998"/>
                  </a:lnTo>
                  <a:lnTo>
                    <a:pt x="1519491" y="99136"/>
                  </a:lnTo>
                  <a:lnTo>
                    <a:pt x="1488452" y="65557"/>
                  </a:lnTo>
                  <a:lnTo>
                    <a:pt x="1451927" y="38074"/>
                  </a:lnTo>
                  <a:lnTo>
                    <a:pt x="1410779" y="17449"/>
                  </a:lnTo>
                  <a:lnTo>
                    <a:pt x="1365885" y="4495"/>
                  </a:lnTo>
                  <a:lnTo>
                    <a:pt x="1318145" y="0"/>
                  </a:lnTo>
                  <a:lnTo>
                    <a:pt x="1206906" y="0"/>
                  </a:lnTo>
                  <a:lnTo>
                    <a:pt x="1207173" y="25"/>
                  </a:lnTo>
                  <a:lnTo>
                    <a:pt x="1157465" y="25"/>
                  </a:lnTo>
                  <a:lnTo>
                    <a:pt x="1157465" y="1003833"/>
                  </a:lnTo>
                  <a:lnTo>
                    <a:pt x="1268691" y="1003833"/>
                  </a:lnTo>
                  <a:lnTo>
                    <a:pt x="1268691" y="8547"/>
                  </a:lnTo>
                  <a:lnTo>
                    <a:pt x="1299565" y="17449"/>
                  </a:lnTo>
                  <a:lnTo>
                    <a:pt x="1340713" y="38074"/>
                  </a:lnTo>
                  <a:lnTo>
                    <a:pt x="1377238" y="65557"/>
                  </a:lnTo>
                  <a:lnTo>
                    <a:pt x="1408264" y="99136"/>
                  </a:lnTo>
                  <a:lnTo>
                    <a:pt x="1432928" y="137998"/>
                  </a:lnTo>
                  <a:lnTo>
                    <a:pt x="1450340" y="181343"/>
                  </a:lnTo>
                  <a:lnTo>
                    <a:pt x="1459623" y="228396"/>
                  </a:lnTo>
                  <a:lnTo>
                    <a:pt x="1532077" y="940130"/>
                  </a:lnTo>
                  <a:lnTo>
                    <a:pt x="1530553" y="961034"/>
                  </a:lnTo>
                  <a:lnTo>
                    <a:pt x="1522234" y="979665"/>
                  </a:lnTo>
                  <a:lnTo>
                    <a:pt x="1508201" y="994448"/>
                  </a:lnTo>
                  <a:lnTo>
                    <a:pt x="1489456" y="1003833"/>
                  </a:lnTo>
                  <a:lnTo>
                    <a:pt x="1601914" y="1003833"/>
                  </a:lnTo>
                  <a:lnTo>
                    <a:pt x="1619681" y="999998"/>
                  </a:lnTo>
                  <a:lnTo>
                    <a:pt x="1633804" y="989672"/>
                  </a:lnTo>
                  <a:lnTo>
                    <a:pt x="1642668" y="974572"/>
                  </a:lnTo>
                  <a:lnTo>
                    <a:pt x="1644688" y="956462"/>
                  </a:lnTo>
                  <a:close/>
                </a:path>
              </a:pathLst>
            </a:custGeom>
            <a:solidFill>
              <a:srgbClr val="AFB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87861" y="6896071"/>
              <a:ext cx="209071" cy="25093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958711" y="7147005"/>
              <a:ext cx="262255" cy="617855"/>
            </a:xfrm>
            <a:custGeom>
              <a:avLst/>
              <a:gdLst/>
              <a:ahLst/>
              <a:cxnLst/>
              <a:rect l="l" t="t" r="r" b="b"/>
              <a:pathLst>
                <a:path w="262254" h="617854">
                  <a:moveTo>
                    <a:pt x="134299" y="0"/>
                  </a:moveTo>
                  <a:lnTo>
                    <a:pt x="0" y="617646"/>
                  </a:lnTo>
                  <a:lnTo>
                    <a:pt x="261687" y="617646"/>
                  </a:lnTo>
                  <a:lnTo>
                    <a:pt x="134299" y="0"/>
                  </a:lnTo>
                  <a:close/>
                </a:path>
              </a:pathLst>
            </a:custGeom>
            <a:solidFill>
              <a:srgbClr val="FD80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35933" y="7147005"/>
              <a:ext cx="184785" cy="617855"/>
            </a:xfrm>
            <a:custGeom>
              <a:avLst/>
              <a:gdLst/>
              <a:ahLst/>
              <a:cxnLst/>
              <a:rect l="l" t="t" r="r" b="b"/>
              <a:pathLst>
                <a:path w="184784" h="617854">
                  <a:moveTo>
                    <a:pt x="57077" y="0"/>
                  </a:moveTo>
                  <a:lnTo>
                    <a:pt x="0" y="262522"/>
                  </a:lnTo>
                  <a:lnTo>
                    <a:pt x="73240" y="617646"/>
                  </a:lnTo>
                  <a:lnTo>
                    <a:pt x="184465" y="617646"/>
                  </a:lnTo>
                  <a:lnTo>
                    <a:pt x="57077" y="0"/>
                  </a:lnTo>
                  <a:close/>
                </a:path>
              </a:pathLst>
            </a:custGeom>
            <a:solidFill>
              <a:srgbClr val="FE6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14267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298935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265853" y="150568"/>
                  </a:lnTo>
                  <a:lnTo>
                    <a:pt x="276202" y="149017"/>
                  </a:lnTo>
                  <a:lnTo>
                    <a:pt x="331540" y="48768"/>
                  </a:lnTo>
                  <a:lnTo>
                    <a:pt x="334032" y="31347"/>
                  </a:lnTo>
                  <a:lnTo>
                    <a:pt x="328265" y="15672"/>
                  </a:lnTo>
                  <a:lnTo>
                    <a:pt x="315984" y="4353"/>
                  </a:lnTo>
                  <a:lnTo>
                    <a:pt x="29893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68896" y="7224667"/>
              <a:ext cx="179406" cy="15056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337682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334032" y="0"/>
                  </a:moveTo>
                  <a:lnTo>
                    <a:pt x="35097" y="0"/>
                  </a:lnTo>
                  <a:lnTo>
                    <a:pt x="18048" y="4353"/>
                  </a:lnTo>
                  <a:lnTo>
                    <a:pt x="5767" y="15672"/>
                  </a:lnTo>
                  <a:lnTo>
                    <a:pt x="0" y="31347"/>
                  </a:lnTo>
                  <a:lnTo>
                    <a:pt x="2492" y="48768"/>
                  </a:lnTo>
                  <a:lnTo>
                    <a:pt x="35578" y="128769"/>
                  </a:lnTo>
                  <a:lnTo>
                    <a:pt x="68184" y="150568"/>
                  </a:lnTo>
                  <a:lnTo>
                    <a:pt x="334032" y="150568"/>
                  </a:lnTo>
                  <a:lnTo>
                    <a:pt x="33403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560490" y="7224667"/>
              <a:ext cx="111760" cy="151130"/>
            </a:xfrm>
            <a:custGeom>
              <a:avLst/>
              <a:gdLst/>
              <a:ahLst/>
              <a:cxnLst/>
              <a:rect l="l" t="t" r="r" b="b"/>
              <a:pathLst>
                <a:path w="111759" h="151129">
                  <a:moveTo>
                    <a:pt x="111224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111224" y="150568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07950" y="6506236"/>
              <a:ext cx="370205" cy="389890"/>
            </a:xfrm>
            <a:custGeom>
              <a:avLst/>
              <a:gdLst/>
              <a:ahLst/>
              <a:cxnLst/>
              <a:rect l="l" t="t" r="r" b="b"/>
              <a:pathLst>
                <a:path w="370204" h="389890">
                  <a:moveTo>
                    <a:pt x="370090" y="0"/>
                  </a:moveTo>
                  <a:lnTo>
                    <a:pt x="0" y="0"/>
                  </a:lnTo>
                  <a:lnTo>
                    <a:pt x="0" y="254609"/>
                  </a:lnTo>
                  <a:lnTo>
                    <a:pt x="185031" y="389835"/>
                  </a:lnTo>
                  <a:lnTo>
                    <a:pt x="370090" y="254609"/>
                  </a:lnTo>
                  <a:lnTo>
                    <a:pt x="370090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037370" y="6506240"/>
              <a:ext cx="240665" cy="389890"/>
            </a:xfrm>
            <a:custGeom>
              <a:avLst/>
              <a:gdLst/>
              <a:ahLst/>
              <a:cxnLst/>
              <a:rect l="l" t="t" r="r" b="b"/>
              <a:pathLst>
                <a:path w="240665" h="389890">
                  <a:moveTo>
                    <a:pt x="240664" y="5"/>
                  </a:moveTo>
                  <a:lnTo>
                    <a:pt x="129440" y="0"/>
                  </a:lnTo>
                  <a:lnTo>
                    <a:pt x="129440" y="213164"/>
                  </a:lnTo>
                  <a:lnTo>
                    <a:pt x="127169" y="232288"/>
                  </a:lnTo>
                  <a:lnTo>
                    <a:pt x="120597" y="250116"/>
                  </a:lnTo>
                  <a:lnTo>
                    <a:pt x="110081" y="265941"/>
                  </a:lnTo>
                  <a:lnTo>
                    <a:pt x="95980" y="279057"/>
                  </a:lnTo>
                  <a:lnTo>
                    <a:pt x="0" y="349191"/>
                  </a:lnTo>
                  <a:lnTo>
                    <a:pt x="55610" y="389836"/>
                  </a:lnTo>
                  <a:lnTo>
                    <a:pt x="240664" y="254610"/>
                  </a:lnTo>
                  <a:lnTo>
                    <a:pt x="240664" y="5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62097" y="5885222"/>
              <a:ext cx="862330" cy="707390"/>
            </a:xfrm>
            <a:custGeom>
              <a:avLst/>
              <a:gdLst/>
              <a:ahLst/>
              <a:cxnLst/>
              <a:rect l="l" t="t" r="r" b="b"/>
              <a:pathLst>
                <a:path w="862329" h="707390">
                  <a:moveTo>
                    <a:pt x="861772" y="0"/>
                  </a:moveTo>
                  <a:lnTo>
                    <a:pt x="0" y="0"/>
                  </a:lnTo>
                  <a:lnTo>
                    <a:pt x="0" y="420821"/>
                  </a:lnTo>
                  <a:lnTo>
                    <a:pt x="3746" y="467256"/>
                  </a:lnTo>
                  <a:lnTo>
                    <a:pt x="14594" y="511305"/>
                  </a:lnTo>
                  <a:lnTo>
                    <a:pt x="31953" y="552378"/>
                  </a:lnTo>
                  <a:lnTo>
                    <a:pt x="55233" y="589888"/>
                  </a:lnTo>
                  <a:lnTo>
                    <a:pt x="83846" y="623243"/>
                  </a:lnTo>
                  <a:lnTo>
                    <a:pt x="117202" y="651856"/>
                  </a:lnTo>
                  <a:lnTo>
                    <a:pt x="154712" y="675136"/>
                  </a:lnTo>
                  <a:lnTo>
                    <a:pt x="195785" y="692494"/>
                  </a:lnTo>
                  <a:lnTo>
                    <a:pt x="239834" y="703341"/>
                  </a:lnTo>
                  <a:lnTo>
                    <a:pt x="286267" y="707088"/>
                  </a:lnTo>
                  <a:lnTo>
                    <a:pt x="575504" y="707088"/>
                  </a:lnTo>
                  <a:lnTo>
                    <a:pt x="621939" y="703341"/>
                  </a:lnTo>
                  <a:lnTo>
                    <a:pt x="665988" y="692494"/>
                  </a:lnTo>
                  <a:lnTo>
                    <a:pt x="707062" y="675136"/>
                  </a:lnTo>
                  <a:lnTo>
                    <a:pt x="744572" y="651856"/>
                  </a:lnTo>
                  <a:lnTo>
                    <a:pt x="777927" y="623243"/>
                  </a:lnTo>
                  <a:lnTo>
                    <a:pt x="806540" y="589888"/>
                  </a:lnTo>
                  <a:lnTo>
                    <a:pt x="829820" y="552378"/>
                  </a:lnTo>
                  <a:lnTo>
                    <a:pt x="847178" y="511305"/>
                  </a:lnTo>
                  <a:lnTo>
                    <a:pt x="858026" y="467256"/>
                  </a:lnTo>
                  <a:lnTo>
                    <a:pt x="861772" y="420821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26372" y="5885222"/>
              <a:ext cx="397510" cy="707390"/>
            </a:xfrm>
            <a:custGeom>
              <a:avLst/>
              <a:gdLst/>
              <a:ahLst/>
              <a:cxnLst/>
              <a:rect l="l" t="t" r="r" b="b"/>
              <a:pathLst>
                <a:path w="397509" h="707390">
                  <a:moveTo>
                    <a:pt x="397492" y="0"/>
                  </a:moveTo>
                  <a:lnTo>
                    <a:pt x="286266" y="0"/>
                  </a:lnTo>
                  <a:lnTo>
                    <a:pt x="286266" y="420821"/>
                  </a:lnTo>
                  <a:lnTo>
                    <a:pt x="282519" y="467256"/>
                  </a:lnTo>
                  <a:lnTo>
                    <a:pt x="271672" y="511305"/>
                  </a:lnTo>
                  <a:lnTo>
                    <a:pt x="254314" y="552378"/>
                  </a:lnTo>
                  <a:lnTo>
                    <a:pt x="231034" y="589888"/>
                  </a:lnTo>
                  <a:lnTo>
                    <a:pt x="202421" y="623243"/>
                  </a:lnTo>
                  <a:lnTo>
                    <a:pt x="169066" y="651856"/>
                  </a:lnTo>
                  <a:lnTo>
                    <a:pt x="131557" y="675136"/>
                  </a:lnTo>
                  <a:lnTo>
                    <a:pt x="90483" y="692494"/>
                  </a:lnTo>
                  <a:lnTo>
                    <a:pt x="46434" y="703341"/>
                  </a:lnTo>
                  <a:lnTo>
                    <a:pt x="0" y="707088"/>
                  </a:lnTo>
                  <a:lnTo>
                    <a:pt x="111224" y="707088"/>
                  </a:lnTo>
                  <a:lnTo>
                    <a:pt x="157658" y="703341"/>
                  </a:lnTo>
                  <a:lnTo>
                    <a:pt x="201706" y="692494"/>
                  </a:lnTo>
                  <a:lnTo>
                    <a:pt x="242780" y="675136"/>
                  </a:lnTo>
                  <a:lnTo>
                    <a:pt x="280289" y="651856"/>
                  </a:lnTo>
                  <a:lnTo>
                    <a:pt x="313645" y="623243"/>
                  </a:lnTo>
                  <a:lnTo>
                    <a:pt x="342258" y="589888"/>
                  </a:lnTo>
                  <a:lnTo>
                    <a:pt x="365539" y="552378"/>
                  </a:lnTo>
                  <a:lnTo>
                    <a:pt x="382898" y="511305"/>
                  </a:lnTo>
                  <a:lnTo>
                    <a:pt x="393745" y="467256"/>
                  </a:lnTo>
                  <a:lnTo>
                    <a:pt x="397492" y="420821"/>
                  </a:lnTo>
                  <a:lnTo>
                    <a:pt x="397492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62097" y="5681168"/>
              <a:ext cx="862330" cy="250825"/>
            </a:xfrm>
            <a:custGeom>
              <a:avLst/>
              <a:gdLst/>
              <a:ahLst/>
              <a:cxnLst/>
              <a:rect l="l" t="t" r="r" b="b"/>
              <a:pathLst>
                <a:path w="862329" h="250825">
                  <a:moveTo>
                    <a:pt x="430884" y="0"/>
                  </a:moveTo>
                  <a:lnTo>
                    <a:pt x="0" y="43682"/>
                  </a:lnTo>
                  <a:lnTo>
                    <a:pt x="0" y="204054"/>
                  </a:lnTo>
                  <a:lnTo>
                    <a:pt x="430898" y="250564"/>
                  </a:lnTo>
                  <a:lnTo>
                    <a:pt x="861772" y="204054"/>
                  </a:lnTo>
                  <a:lnTo>
                    <a:pt x="861772" y="43682"/>
                  </a:lnTo>
                  <a:lnTo>
                    <a:pt x="430884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12639" y="5716698"/>
              <a:ext cx="111231" cy="177776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616597" y="5252652"/>
              <a:ext cx="953135" cy="472440"/>
            </a:xfrm>
            <a:custGeom>
              <a:avLst/>
              <a:gdLst/>
              <a:ahLst/>
              <a:cxnLst/>
              <a:rect l="l" t="t" r="r" b="b"/>
              <a:pathLst>
                <a:path w="953134" h="472439">
                  <a:moveTo>
                    <a:pt x="501346" y="1"/>
                  </a:moveTo>
                  <a:lnTo>
                    <a:pt x="451482" y="0"/>
                  </a:lnTo>
                  <a:lnTo>
                    <a:pt x="402118" y="8072"/>
                  </a:lnTo>
                  <a:lnTo>
                    <a:pt x="354253" y="24219"/>
                  </a:lnTo>
                  <a:lnTo>
                    <a:pt x="50428" y="155304"/>
                  </a:lnTo>
                  <a:lnTo>
                    <a:pt x="13736" y="186098"/>
                  </a:lnTo>
                  <a:lnTo>
                    <a:pt x="0" y="231984"/>
                  </a:lnTo>
                  <a:lnTo>
                    <a:pt x="0" y="325227"/>
                  </a:lnTo>
                  <a:lnTo>
                    <a:pt x="7428" y="367418"/>
                  </a:lnTo>
                  <a:lnTo>
                    <a:pt x="45500" y="472198"/>
                  </a:lnTo>
                  <a:lnTo>
                    <a:pt x="907272" y="472198"/>
                  </a:lnTo>
                  <a:lnTo>
                    <a:pt x="945346" y="367418"/>
                  </a:lnTo>
                  <a:lnTo>
                    <a:pt x="952772" y="325227"/>
                  </a:lnTo>
                  <a:lnTo>
                    <a:pt x="952772" y="231980"/>
                  </a:lnTo>
                  <a:lnTo>
                    <a:pt x="939032" y="186094"/>
                  </a:lnTo>
                  <a:lnTo>
                    <a:pt x="902344" y="155304"/>
                  </a:lnTo>
                  <a:lnTo>
                    <a:pt x="598569" y="24224"/>
                  </a:lnTo>
                  <a:lnTo>
                    <a:pt x="550708" y="8076"/>
                  </a:lnTo>
                  <a:lnTo>
                    <a:pt x="501346" y="1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37390" y="5251911"/>
              <a:ext cx="532130" cy="473075"/>
            </a:xfrm>
            <a:custGeom>
              <a:avLst/>
              <a:gdLst/>
              <a:ahLst/>
              <a:cxnLst/>
              <a:rect l="l" t="t" r="r" b="b"/>
              <a:pathLst>
                <a:path w="532129" h="473075">
                  <a:moveTo>
                    <a:pt x="44923" y="0"/>
                  </a:moveTo>
                  <a:lnTo>
                    <a:pt x="0" y="4886"/>
                  </a:lnTo>
                  <a:lnTo>
                    <a:pt x="16942" y="8473"/>
                  </a:lnTo>
                  <a:lnTo>
                    <a:pt x="33710" y="13002"/>
                  </a:lnTo>
                  <a:lnTo>
                    <a:pt x="370331" y="156039"/>
                  </a:lnTo>
                  <a:lnTo>
                    <a:pt x="407020" y="186834"/>
                  </a:lnTo>
                  <a:lnTo>
                    <a:pt x="420757" y="232721"/>
                  </a:lnTo>
                  <a:lnTo>
                    <a:pt x="420757" y="325967"/>
                  </a:lnTo>
                  <a:lnTo>
                    <a:pt x="413326" y="368159"/>
                  </a:lnTo>
                  <a:lnTo>
                    <a:pt x="375253" y="472939"/>
                  </a:lnTo>
                  <a:lnTo>
                    <a:pt x="486479" y="472939"/>
                  </a:lnTo>
                  <a:lnTo>
                    <a:pt x="524552" y="368159"/>
                  </a:lnTo>
                  <a:lnTo>
                    <a:pt x="531978" y="325967"/>
                  </a:lnTo>
                  <a:lnTo>
                    <a:pt x="531978" y="232721"/>
                  </a:lnTo>
                  <a:lnTo>
                    <a:pt x="518238" y="186834"/>
                  </a:lnTo>
                  <a:lnTo>
                    <a:pt x="481550" y="156045"/>
                  </a:lnTo>
                  <a:lnTo>
                    <a:pt x="177775" y="24965"/>
                  </a:lnTo>
                  <a:lnTo>
                    <a:pt x="134550" y="10020"/>
                  </a:lnTo>
                  <a:lnTo>
                    <a:pt x="90019" y="1705"/>
                  </a:lnTo>
                  <a:lnTo>
                    <a:pt x="4492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62097" y="5885222"/>
              <a:ext cx="862330" cy="210185"/>
            </a:xfrm>
            <a:custGeom>
              <a:avLst/>
              <a:gdLst/>
              <a:ahLst/>
              <a:cxnLst/>
              <a:rect l="l" t="t" r="r" b="b"/>
              <a:pathLst>
                <a:path w="862329" h="210185">
                  <a:moveTo>
                    <a:pt x="861772" y="0"/>
                  </a:moveTo>
                  <a:lnTo>
                    <a:pt x="0" y="0"/>
                  </a:lnTo>
                  <a:lnTo>
                    <a:pt x="7124" y="42982"/>
                  </a:lnTo>
                  <a:lnTo>
                    <a:pt x="27116" y="80488"/>
                  </a:lnTo>
                  <a:lnTo>
                    <a:pt x="57902" y="109791"/>
                  </a:lnTo>
                  <a:lnTo>
                    <a:pt x="97409" y="128163"/>
                  </a:lnTo>
                  <a:lnTo>
                    <a:pt x="354929" y="199744"/>
                  </a:lnTo>
                  <a:lnTo>
                    <a:pt x="392655" y="207516"/>
                  </a:lnTo>
                  <a:lnTo>
                    <a:pt x="430914" y="210106"/>
                  </a:lnTo>
                  <a:lnTo>
                    <a:pt x="469173" y="207514"/>
                  </a:lnTo>
                  <a:lnTo>
                    <a:pt x="506902" y="199739"/>
                  </a:lnTo>
                  <a:lnTo>
                    <a:pt x="764373" y="128163"/>
                  </a:lnTo>
                  <a:lnTo>
                    <a:pt x="803874" y="109791"/>
                  </a:lnTo>
                  <a:lnTo>
                    <a:pt x="834657" y="80488"/>
                  </a:lnTo>
                  <a:lnTo>
                    <a:pt x="854648" y="42982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37390" y="5885222"/>
              <a:ext cx="487045" cy="210185"/>
            </a:xfrm>
            <a:custGeom>
              <a:avLst/>
              <a:gdLst/>
              <a:ahLst/>
              <a:cxnLst/>
              <a:rect l="l" t="t" r="r" b="b"/>
              <a:pathLst>
                <a:path w="487045" h="210185">
                  <a:moveTo>
                    <a:pt x="486479" y="4"/>
                  </a:moveTo>
                  <a:lnTo>
                    <a:pt x="375248" y="0"/>
                  </a:lnTo>
                  <a:lnTo>
                    <a:pt x="368124" y="42982"/>
                  </a:lnTo>
                  <a:lnTo>
                    <a:pt x="348135" y="80489"/>
                  </a:lnTo>
                  <a:lnTo>
                    <a:pt x="317353" y="109795"/>
                  </a:lnTo>
                  <a:lnTo>
                    <a:pt x="277850" y="128173"/>
                  </a:lnTo>
                  <a:lnTo>
                    <a:pt x="13635" y="201620"/>
                  </a:lnTo>
                  <a:lnTo>
                    <a:pt x="0" y="204584"/>
                  </a:lnTo>
                  <a:lnTo>
                    <a:pt x="32891" y="209181"/>
                  </a:lnTo>
                  <a:lnTo>
                    <a:pt x="99038" y="206765"/>
                  </a:lnTo>
                  <a:lnTo>
                    <a:pt x="389080" y="128173"/>
                  </a:lnTo>
                  <a:lnTo>
                    <a:pt x="428583" y="109795"/>
                  </a:lnTo>
                  <a:lnTo>
                    <a:pt x="459366" y="80490"/>
                  </a:lnTo>
                  <a:lnTo>
                    <a:pt x="479355" y="42984"/>
                  </a:lnTo>
                  <a:lnTo>
                    <a:pt x="486479" y="4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73011" y="5409297"/>
              <a:ext cx="239952" cy="15789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7897106" y="6264149"/>
              <a:ext cx="391795" cy="196215"/>
            </a:xfrm>
            <a:custGeom>
              <a:avLst/>
              <a:gdLst/>
              <a:ahLst/>
              <a:cxnLst/>
              <a:rect l="l" t="t" r="r" b="b"/>
              <a:pathLst>
                <a:path w="391795" h="196214">
                  <a:moveTo>
                    <a:pt x="189095" y="0"/>
                  </a:moveTo>
                  <a:lnTo>
                    <a:pt x="14147" y="128402"/>
                  </a:lnTo>
                  <a:lnTo>
                    <a:pt x="0" y="153742"/>
                  </a:lnTo>
                  <a:lnTo>
                    <a:pt x="1100" y="168237"/>
                  </a:lnTo>
                  <a:lnTo>
                    <a:pt x="7914" y="181666"/>
                  </a:lnTo>
                  <a:lnTo>
                    <a:pt x="19409" y="191404"/>
                  </a:lnTo>
                  <a:lnTo>
                    <a:pt x="33259" y="195822"/>
                  </a:lnTo>
                  <a:lnTo>
                    <a:pt x="47753" y="194723"/>
                  </a:lnTo>
                  <a:lnTo>
                    <a:pt x="61178" y="187909"/>
                  </a:lnTo>
                  <a:lnTo>
                    <a:pt x="190677" y="85553"/>
                  </a:lnTo>
                  <a:lnTo>
                    <a:pt x="338468" y="193697"/>
                  </a:lnTo>
                  <a:lnTo>
                    <a:pt x="346312" y="196077"/>
                  </a:lnTo>
                  <a:lnTo>
                    <a:pt x="354081" y="196077"/>
                  </a:lnTo>
                  <a:lnTo>
                    <a:pt x="391026" y="166878"/>
                  </a:lnTo>
                  <a:lnTo>
                    <a:pt x="391585" y="152349"/>
                  </a:lnTo>
                  <a:lnTo>
                    <a:pt x="386655" y="138671"/>
                  </a:lnTo>
                  <a:lnTo>
                    <a:pt x="376502" y="127548"/>
                  </a:lnTo>
                  <a:lnTo>
                    <a:pt x="212184" y="7311"/>
                  </a:lnTo>
                  <a:lnTo>
                    <a:pt x="201095" y="1713"/>
                  </a:lnTo>
                  <a:lnTo>
                    <a:pt x="18909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787059" y="6995788"/>
              <a:ext cx="195580" cy="76200"/>
            </a:xfrm>
            <a:custGeom>
              <a:avLst/>
              <a:gdLst/>
              <a:ahLst/>
              <a:cxnLst/>
              <a:rect l="l" t="t" r="r" b="b"/>
              <a:pathLst>
                <a:path w="195579" h="76200">
                  <a:moveTo>
                    <a:pt x="187489" y="0"/>
                  </a:moveTo>
                  <a:lnTo>
                    <a:pt x="37920" y="0"/>
                  </a:lnTo>
                  <a:lnTo>
                    <a:pt x="23163" y="2981"/>
                  </a:lnTo>
                  <a:lnTo>
                    <a:pt x="11110" y="11110"/>
                  </a:lnTo>
                  <a:lnTo>
                    <a:pt x="2981" y="23163"/>
                  </a:lnTo>
                  <a:lnTo>
                    <a:pt x="0" y="37920"/>
                  </a:lnTo>
                  <a:lnTo>
                    <a:pt x="2981" y="52677"/>
                  </a:lnTo>
                  <a:lnTo>
                    <a:pt x="11110" y="64733"/>
                  </a:lnTo>
                  <a:lnTo>
                    <a:pt x="23163" y="72863"/>
                  </a:lnTo>
                  <a:lnTo>
                    <a:pt x="37920" y="75845"/>
                  </a:lnTo>
                  <a:lnTo>
                    <a:pt x="195175" y="75845"/>
                  </a:lnTo>
                  <a:lnTo>
                    <a:pt x="187489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863308" y="6995788"/>
              <a:ext cx="119380" cy="76200"/>
            </a:xfrm>
            <a:custGeom>
              <a:avLst/>
              <a:gdLst/>
              <a:ahLst/>
              <a:cxnLst/>
              <a:rect l="l" t="t" r="r" b="b"/>
              <a:pathLst>
                <a:path w="119379" h="76200">
                  <a:moveTo>
                    <a:pt x="111240" y="0"/>
                  </a:moveTo>
                  <a:lnTo>
                    <a:pt x="0" y="0"/>
                  </a:lnTo>
                  <a:lnTo>
                    <a:pt x="7735" y="75845"/>
                  </a:lnTo>
                  <a:lnTo>
                    <a:pt x="118926" y="75845"/>
                  </a:lnTo>
                  <a:lnTo>
                    <a:pt x="111240" y="0"/>
                  </a:lnTo>
                  <a:close/>
                </a:path>
              </a:pathLst>
            </a:custGeom>
            <a:solidFill>
              <a:srgbClr val="FFD1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048978" y="6200841"/>
              <a:ext cx="75846" cy="13914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776563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131387" y="0"/>
                  </a:moveTo>
                  <a:lnTo>
                    <a:pt x="0" y="0"/>
                  </a:lnTo>
                  <a:lnTo>
                    <a:pt x="113752" y="260509"/>
                  </a:lnTo>
                  <a:lnTo>
                    <a:pt x="123027" y="272651"/>
                  </a:lnTo>
                  <a:lnTo>
                    <a:pt x="136173" y="278888"/>
                  </a:lnTo>
                  <a:lnTo>
                    <a:pt x="150724" y="278682"/>
                  </a:lnTo>
                  <a:lnTo>
                    <a:pt x="164209" y="271493"/>
                  </a:lnTo>
                  <a:lnTo>
                    <a:pt x="316413" y="135226"/>
                  </a:lnTo>
                  <a:lnTo>
                    <a:pt x="131387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6725" y="6760845"/>
              <a:ext cx="296545" cy="279400"/>
            </a:xfrm>
            <a:custGeom>
              <a:avLst/>
              <a:gdLst/>
              <a:ahLst/>
              <a:cxnLst/>
              <a:rect l="l" t="t" r="r" b="b"/>
              <a:pathLst>
                <a:path w="296545" h="279400">
                  <a:moveTo>
                    <a:pt x="111224" y="0"/>
                  </a:moveTo>
                  <a:lnTo>
                    <a:pt x="0" y="0"/>
                  </a:lnTo>
                  <a:lnTo>
                    <a:pt x="147266" y="107627"/>
                  </a:lnTo>
                  <a:lnTo>
                    <a:pt x="158334" y="120476"/>
                  </a:lnTo>
                  <a:lnTo>
                    <a:pt x="162489" y="136150"/>
                  </a:lnTo>
                  <a:lnTo>
                    <a:pt x="159628" y="152111"/>
                  </a:lnTo>
                  <a:lnTo>
                    <a:pt x="149646" y="165819"/>
                  </a:lnTo>
                  <a:lnTo>
                    <a:pt x="103190" y="205988"/>
                  </a:lnTo>
                  <a:lnTo>
                    <a:pt x="96147" y="210784"/>
                  </a:lnTo>
                  <a:lnTo>
                    <a:pt x="88460" y="213439"/>
                  </a:lnTo>
                  <a:lnTo>
                    <a:pt x="80521" y="214049"/>
                  </a:lnTo>
                  <a:lnTo>
                    <a:pt x="72725" y="212707"/>
                  </a:lnTo>
                  <a:lnTo>
                    <a:pt x="93599" y="260509"/>
                  </a:lnTo>
                  <a:lnTo>
                    <a:pt x="102871" y="272651"/>
                  </a:lnTo>
                  <a:lnTo>
                    <a:pt x="116016" y="278888"/>
                  </a:lnTo>
                  <a:lnTo>
                    <a:pt x="130566" y="278682"/>
                  </a:lnTo>
                  <a:lnTo>
                    <a:pt x="144051" y="271493"/>
                  </a:lnTo>
                  <a:lnTo>
                    <a:pt x="296255" y="135226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93015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316419" y="0"/>
                  </a:moveTo>
                  <a:lnTo>
                    <a:pt x="185031" y="0"/>
                  </a:lnTo>
                  <a:lnTo>
                    <a:pt x="0" y="135226"/>
                  </a:lnTo>
                  <a:lnTo>
                    <a:pt x="152210" y="271493"/>
                  </a:lnTo>
                  <a:lnTo>
                    <a:pt x="165691" y="278682"/>
                  </a:lnTo>
                  <a:lnTo>
                    <a:pt x="180240" y="278888"/>
                  </a:lnTo>
                  <a:lnTo>
                    <a:pt x="193386" y="272651"/>
                  </a:lnTo>
                  <a:lnTo>
                    <a:pt x="202660" y="260509"/>
                  </a:lnTo>
                  <a:lnTo>
                    <a:pt x="316419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87136" y="6760845"/>
              <a:ext cx="222885" cy="279400"/>
            </a:xfrm>
            <a:custGeom>
              <a:avLst/>
              <a:gdLst/>
              <a:ahLst/>
              <a:cxnLst/>
              <a:rect l="l" t="t" r="r" b="b"/>
              <a:pathLst>
                <a:path w="222884" h="279400">
                  <a:moveTo>
                    <a:pt x="222293" y="0"/>
                  </a:moveTo>
                  <a:lnTo>
                    <a:pt x="111067" y="0"/>
                  </a:lnTo>
                  <a:lnTo>
                    <a:pt x="25665" y="200593"/>
                  </a:lnTo>
                  <a:lnTo>
                    <a:pt x="21129" y="208043"/>
                  </a:lnTo>
                  <a:lnTo>
                    <a:pt x="15056" y="213737"/>
                  </a:lnTo>
                  <a:lnTo>
                    <a:pt x="7871" y="217584"/>
                  </a:lnTo>
                  <a:lnTo>
                    <a:pt x="0" y="219495"/>
                  </a:lnTo>
                  <a:lnTo>
                    <a:pt x="58084" y="271493"/>
                  </a:lnTo>
                  <a:lnTo>
                    <a:pt x="71565" y="278682"/>
                  </a:lnTo>
                  <a:lnTo>
                    <a:pt x="86114" y="278888"/>
                  </a:lnTo>
                  <a:lnTo>
                    <a:pt x="99261" y="272651"/>
                  </a:lnTo>
                  <a:lnTo>
                    <a:pt x="108535" y="260509"/>
                  </a:lnTo>
                  <a:lnTo>
                    <a:pt x="22229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8AF286-D224-62A3-0739-EBB81BC3B057}"/>
              </a:ext>
            </a:extLst>
          </p:cNvPr>
          <p:cNvSpPr txBox="1"/>
          <p:nvPr/>
        </p:nvSpPr>
        <p:spPr>
          <a:xfrm>
            <a:off x="10826895" y="6659690"/>
            <a:ext cx="8039441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certificato digitale richiesto dall’utente viene così emesso e può essere utilizzato per confermare la propria identità nelle comunicazioni online</a:t>
            </a:r>
          </a:p>
        </p:txBody>
      </p:sp>
    </p:spTree>
    <p:extLst>
      <p:ext uri="{BB962C8B-B14F-4D97-AF65-F5344CB8AC3E}">
        <p14:creationId xmlns:p14="http://schemas.microsoft.com/office/powerpoint/2010/main" val="3527972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bject 193"/>
          <p:cNvSpPr txBox="1"/>
          <p:nvPr/>
        </p:nvSpPr>
        <p:spPr>
          <a:xfrm>
            <a:off x="13307198" y="5091330"/>
            <a:ext cx="1494790" cy="1269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-35" dirty="0">
                <a:solidFill>
                  <a:srgbClr val="535353"/>
                </a:solidFill>
                <a:latin typeface="Microsoft Sans Serif"/>
                <a:cs typeface="Microsoft Sans Serif"/>
              </a:rPr>
              <a:t>Certificate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cat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40" dirty="0">
                <a:solidFill>
                  <a:srgbClr val="535353"/>
                </a:solidFill>
                <a:latin typeface="Microsoft Sans Serif"/>
                <a:cs typeface="Microsoft Sans Serif"/>
              </a:rPr>
              <a:t>n  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13421748" y="2134607"/>
            <a:ext cx="3132455" cy="327025"/>
            <a:chOff x="13421748" y="2496454"/>
            <a:chExt cx="3132455" cy="327025"/>
          </a:xfrm>
        </p:grpSpPr>
        <p:sp>
          <p:nvSpPr>
            <p:cNvPr id="3" name="object 3"/>
            <p:cNvSpPr/>
            <p:nvPr/>
          </p:nvSpPr>
          <p:spPr>
            <a:xfrm>
              <a:off x="13706554" y="2659800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2847140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21748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895" y="13344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4501287"/>
            <a:ext cx="5327961" cy="5044401"/>
            <a:chOff x="0" y="4863134"/>
            <a:chExt cx="5327961" cy="5044401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50591" y="5147942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245" y="48631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63432" y="4863134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00086" y="704945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0998575" y="1776565"/>
            <a:ext cx="2309451" cy="5674396"/>
            <a:chOff x="10998575" y="2138412"/>
            <a:chExt cx="2309451" cy="5674396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170791" y="4959191"/>
              <a:ext cx="0" cy="2568575"/>
            </a:xfrm>
            <a:custGeom>
              <a:avLst/>
              <a:gdLst/>
              <a:ahLst/>
              <a:cxnLst/>
              <a:rect l="l" t="t" r="r" b="b"/>
              <a:pathLst>
                <a:path h="2568575">
                  <a:moveTo>
                    <a:pt x="0" y="0"/>
                  </a:moveTo>
                  <a:lnTo>
                    <a:pt x="0" y="2568475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007445" y="748578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6642" y="5422576"/>
              <a:ext cx="1868299" cy="14171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631" y="5422563"/>
              <a:ext cx="1683305" cy="14171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641" y="6518916"/>
              <a:ext cx="1868299" cy="32083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09906" y="5495838"/>
              <a:ext cx="1721769" cy="127064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1631" y="5495841"/>
              <a:ext cx="1610041" cy="12706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9906" y="6507877"/>
              <a:ext cx="1721769" cy="2586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08521" y="5399519"/>
              <a:ext cx="1254684" cy="12125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6468" y="5828995"/>
              <a:ext cx="786737" cy="783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72328" y="5826929"/>
              <a:ext cx="596921" cy="596915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1233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22450" y="4948269"/>
            <a:ext cx="593090" cy="2032000"/>
          </a:xfrm>
          <a:prstGeom prst="rect">
            <a:avLst/>
          </a:prstGeom>
        </p:spPr>
        <p:txBody>
          <a:bodyPr vert="vert270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HTT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equest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4053571" y="1136840"/>
            <a:ext cx="1868805" cy="1440815"/>
            <a:chOff x="14053571" y="1498687"/>
            <a:chExt cx="1868805" cy="1440815"/>
          </a:xfrm>
        </p:grpSpPr>
        <p:pic>
          <p:nvPicPr>
            <p:cNvPr id="102" name="object 1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26836" y="1595008"/>
              <a:ext cx="1721769" cy="127064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8571" y="1595010"/>
              <a:ext cx="1610034" cy="1270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26836" y="2607045"/>
              <a:ext cx="1721769" cy="2586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25451" y="1498687"/>
              <a:ext cx="401118" cy="5670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42855" y="1773869"/>
              <a:ext cx="889810" cy="889810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591087" y="454882"/>
            <a:ext cx="638724" cy="282713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16308079" y="825590"/>
            <a:ext cx="3196675" cy="4292513"/>
            <a:chOff x="16308079" y="1235564"/>
            <a:chExt cx="3196675" cy="4292513"/>
          </a:xfrm>
        </p:grpSpPr>
        <p:pic>
          <p:nvPicPr>
            <p:cNvPr id="116" name="object 11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308079" y="1575886"/>
              <a:ext cx="3196675" cy="39521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6720884" y="2396199"/>
              <a:ext cx="2378710" cy="808990"/>
            </a:xfrm>
            <a:custGeom>
              <a:avLst/>
              <a:gdLst/>
              <a:ahLst/>
              <a:cxnLst/>
              <a:rect l="l" t="t" r="r" b="b"/>
              <a:pathLst>
                <a:path w="2378709" h="808989">
                  <a:moveTo>
                    <a:pt x="234746" y="0"/>
                  </a:moveTo>
                  <a:lnTo>
                    <a:pt x="178036" y="33204"/>
                  </a:lnTo>
                  <a:lnTo>
                    <a:pt x="130705" y="39563"/>
                  </a:lnTo>
                  <a:lnTo>
                    <a:pt x="88175" y="57511"/>
                  </a:lnTo>
                  <a:lnTo>
                    <a:pt x="52143" y="85349"/>
                  </a:lnTo>
                  <a:lnTo>
                    <a:pt x="24306" y="121381"/>
                  </a:lnTo>
                  <a:lnTo>
                    <a:pt x="6359" y="163908"/>
                  </a:lnTo>
                  <a:lnTo>
                    <a:pt x="0" y="211235"/>
                  </a:lnTo>
                  <a:lnTo>
                    <a:pt x="0" y="603997"/>
                  </a:lnTo>
                  <a:lnTo>
                    <a:pt x="6359" y="651326"/>
                  </a:lnTo>
                  <a:lnTo>
                    <a:pt x="24308" y="693854"/>
                  </a:lnTo>
                  <a:lnTo>
                    <a:pt x="52147" y="729884"/>
                  </a:lnTo>
                  <a:lnTo>
                    <a:pt x="88180" y="757721"/>
                  </a:lnTo>
                  <a:lnTo>
                    <a:pt x="130709" y="775668"/>
                  </a:lnTo>
                  <a:lnTo>
                    <a:pt x="178036" y="782027"/>
                  </a:lnTo>
                  <a:lnTo>
                    <a:pt x="223731" y="803884"/>
                  </a:lnTo>
                  <a:lnTo>
                    <a:pt x="2153285" y="808780"/>
                  </a:lnTo>
                  <a:lnTo>
                    <a:pt x="2200215" y="782034"/>
                  </a:lnTo>
                  <a:lnTo>
                    <a:pt x="2247542" y="775675"/>
                  </a:lnTo>
                  <a:lnTo>
                    <a:pt x="2290069" y="757729"/>
                  </a:lnTo>
                  <a:lnTo>
                    <a:pt x="2326100" y="729892"/>
                  </a:lnTo>
                  <a:lnTo>
                    <a:pt x="2353939" y="693861"/>
                  </a:lnTo>
                  <a:lnTo>
                    <a:pt x="2371888" y="651333"/>
                  </a:lnTo>
                  <a:lnTo>
                    <a:pt x="2378252" y="604004"/>
                  </a:lnTo>
                  <a:lnTo>
                    <a:pt x="2378252" y="211242"/>
                  </a:lnTo>
                  <a:lnTo>
                    <a:pt x="2371892" y="163913"/>
                  </a:lnTo>
                  <a:lnTo>
                    <a:pt x="2353944" y="121385"/>
                  </a:lnTo>
                  <a:lnTo>
                    <a:pt x="2326105" y="85354"/>
                  </a:lnTo>
                  <a:lnTo>
                    <a:pt x="2290074" y="57517"/>
                  </a:lnTo>
                  <a:lnTo>
                    <a:pt x="2247549" y="39570"/>
                  </a:lnTo>
                  <a:lnTo>
                    <a:pt x="2200226" y="33211"/>
                  </a:lnTo>
                  <a:lnTo>
                    <a:pt x="2145452" y="11014"/>
                  </a:lnTo>
                  <a:lnTo>
                    <a:pt x="234746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720873" y="1680594"/>
              <a:ext cx="2378710" cy="749300"/>
            </a:xfrm>
            <a:custGeom>
              <a:avLst/>
              <a:gdLst/>
              <a:ahLst/>
              <a:cxnLst/>
              <a:rect l="l" t="t" r="r" b="b"/>
              <a:pathLst>
                <a:path w="2378709" h="749300">
                  <a:moveTo>
                    <a:pt x="2200226" y="0"/>
                  </a:moveTo>
                  <a:lnTo>
                    <a:pt x="178036" y="0"/>
                  </a:lnTo>
                  <a:lnTo>
                    <a:pt x="130709" y="6359"/>
                  </a:lnTo>
                  <a:lnTo>
                    <a:pt x="88182" y="24305"/>
                  </a:lnTo>
                  <a:lnTo>
                    <a:pt x="52151" y="52142"/>
                  </a:lnTo>
                  <a:lnTo>
                    <a:pt x="24313" y="88173"/>
                  </a:lnTo>
                  <a:lnTo>
                    <a:pt x="6363" y="130701"/>
                  </a:lnTo>
                  <a:lnTo>
                    <a:pt x="0" y="178030"/>
                  </a:lnTo>
                  <a:lnTo>
                    <a:pt x="0" y="570785"/>
                  </a:lnTo>
                  <a:lnTo>
                    <a:pt x="6359" y="618114"/>
                  </a:lnTo>
                  <a:lnTo>
                    <a:pt x="24308" y="660642"/>
                  </a:lnTo>
                  <a:lnTo>
                    <a:pt x="52147" y="696673"/>
                  </a:lnTo>
                  <a:lnTo>
                    <a:pt x="88180" y="724510"/>
                  </a:lnTo>
                  <a:lnTo>
                    <a:pt x="130709" y="742456"/>
                  </a:lnTo>
                  <a:lnTo>
                    <a:pt x="178036" y="748815"/>
                  </a:lnTo>
                  <a:lnTo>
                    <a:pt x="2200226" y="748815"/>
                  </a:lnTo>
                  <a:lnTo>
                    <a:pt x="2247552" y="742456"/>
                  </a:lnTo>
                  <a:lnTo>
                    <a:pt x="2290079" y="724510"/>
                  </a:lnTo>
                  <a:lnTo>
                    <a:pt x="2326109" y="696674"/>
                  </a:lnTo>
                  <a:lnTo>
                    <a:pt x="2353946" y="660644"/>
                  </a:lnTo>
                  <a:lnTo>
                    <a:pt x="2371892" y="618118"/>
                  </a:lnTo>
                  <a:lnTo>
                    <a:pt x="2378252" y="570792"/>
                  </a:lnTo>
                  <a:lnTo>
                    <a:pt x="2378252" y="178030"/>
                  </a:lnTo>
                  <a:lnTo>
                    <a:pt x="2371892" y="130701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44615" y="1999948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6" y="105795"/>
                  </a:lnTo>
                  <a:lnTo>
                    <a:pt x="817400" y="93996"/>
                  </a:lnTo>
                  <a:lnTo>
                    <a:pt x="829205" y="76494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756214" y="1999948"/>
              <a:ext cx="110122" cy="11012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23236" y="1999948"/>
              <a:ext cx="110122" cy="11012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90323" y="1999948"/>
              <a:ext cx="110122" cy="11012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6944615" y="2748764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8"/>
                  </a:lnTo>
                  <a:lnTo>
                    <a:pt x="0" y="55062"/>
                  </a:lnTo>
                  <a:lnTo>
                    <a:pt x="4326" y="76495"/>
                  </a:lnTo>
                  <a:lnTo>
                    <a:pt x="16126" y="93997"/>
                  </a:lnTo>
                  <a:lnTo>
                    <a:pt x="33629" y="105796"/>
                  </a:lnTo>
                  <a:lnTo>
                    <a:pt x="55066" y="110123"/>
                  </a:lnTo>
                  <a:lnTo>
                    <a:pt x="778468" y="110123"/>
                  </a:lnTo>
                  <a:lnTo>
                    <a:pt x="799894" y="105796"/>
                  </a:lnTo>
                  <a:lnTo>
                    <a:pt x="817396" y="93997"/>
                  </a:lnTo>
                  <a:lnTo>
                    <a:pt x="829200" y="76495"/>
                  </a:lnTo>
                  <a:lnTo>
                    <a:pt x="833534" y="55062"/>
                  </a:lnTo>
                  <a:lnTo>
                    <a:pt x="829208" y="33628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756214" y="2748764"/>
              <a:ext cx="110122" cy="110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523236" y="2748764"/>
              <a:ext cx="110122" cy="1101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290323" y="2748764"/>
              <a:ext cx="110122" cy="1101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6720873" y="3178234"/>
              <a:ext cx="2378710" cy="2085975"/>
            </a:xfrm>
            <a:custGeom>
              <a:avLst/>
              <a:gdLst/>
              <a:ahLst/>
              <a:cxnLst/>
              <a:rect l="l" t="t" r="r" b="b"/>
              <a:pathLst>
                <a:path w="2378709" h="2085975">
                  <a:moveTo>
                    <a:pt x="2200226" y="0"/>
                  </a:moveTo>
                  <a:lnTo>
                    <a:pt x="178036" y="0"/>
                  </a:lnTo>
                  <a:lnTo>
                    <a:pt x="130705" y="6359"/>
                  </a:lnTo>
                  <a:lnTo>
                    <a:pt x="88175" y="24307"/>
                  </a:lnTo>
                  <a:lnTo>
                    <a:pt x="52143" y="52145"/>
                  </a:lnTo>
                  <a:lnTo>
                    <a:pt x="24306" y="88176"/>
                  </a:lnTo>
                  <a:lnTo>
                    <a:pt x="6359" y="130704"/>
                  </a:lnTo>
                  <a:lnTo>
                    <a:pt x="0" y="178031"/>
                  </a:lnTo>
                  <a:lnTo>
                    <a:pt x="0" y="2085357"/>
                  </a:lnTo>
                  <a:lnTo>
                    <a:pt x="2378252" y="2085357"/>
                  </a:lnTo>
                  <a:lnTo>
                    <a:pt x="2378252" y="178031"/>
                  </a:lnTo>
                  <a:lnTo>
                    <a:pt x="2371892" y="130702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488421" y="1680594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1"/>
                  </a:lnTo>
                  <a:lnTo>
                    <a:pt x="178025" y="178030"/>
                  </a:lnTo>
                  <a:lnTo>
                    <a:pt x="178025" y="570792"/>
                  </a:lnTo>
                  <a:lnTo>
                    <a:pt x="171666" y="618118"/>
                  </a:lnTo>
                  <a:lnTo>
                    <a:pt x="153720" y="660646"/>
                  </a:lnTo>
                  <a:lnTo>
                    <a:pt x="125883" y="696677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2"/>
                  </a:lnTo>
                  <a:lnTo>
                    <a:pt x="610703" y="178030"/>
                  </a:lnTo>
                  <a:lnTo>
                    <a:pt x="604344" y="130701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488421" y="2429410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570793"/>
                  </a:lnTo>
                  <a:lnTo>
                    <a:pt x="171666" y="618119"/>
                  </a:lnTo>
                  <a:lnTo>
                    <a:pt x="153720" y="660646"/>
                  </a:lnTo>
                  <a:lnTo>
                    <a:pt x="125883" y="696678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3"/>
                  </a:lnTo>
                  <a:lnTo>
                    <a:pt x="610703" y="178031"/>
                  </a:lnTo>
                  <a:lnTo>
                    <a:pt x="604344" y="130704"/>
                  </a:lnTo>
                  <a:lnTo>
                    <a:pt x="586398" y="88176"/>
                  </a:lnTo>
                  <a:lnTo>
                    <a:pt x="558561" y="52145"/>
                  </a:lnTo>
                  <a:lnTo>
                    <a:pt x="522531" y="24307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8421" y="3178234"/>
              <a:ext cx="610870" cy="2085975"/>
            </a:xfrm>
            <a:custGeom>
              <a:avLst/>
              <a:gdLst/>
              <a:ahLst/>
              <a:cxnLst/>
              <a:rect l="l" t="t" r="r" b="b"/>
              <a:pathLst>
                <a:path w="610869" h="2085975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2085357"/>
                  </a:lnTo>
                  <a:lnTo>
                    <a:pt x="610703" y="2085357"/>
                  </a:lnTo>
                  <a:lnTo>
                    <a:pt x="610703" y="178031"/>
                  </a:lnTo>
                  <a:lnTo>
                    <a:pt x="604344" y="130702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944615" y="3497581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4" y="105796"/>
                  </a:lnTo>
                  <a:lnTo>
                    <a:pt x="817396" y="93998"/>
                  </a:lnTo>
                  <a:lnTo>
                    <a:pt x="829200" y="76497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756214" y="3497559"/>
              <a:ext cx="110122" cy="11012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523236" y="3497559"/>
              <a:ext cx="110122" cy="11012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290323" y="3497559"/>
              <a:ext cx="110122" cy="11012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944636" y="4932684"/>
              <a:ext cx="110122" cy="1101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194931" y="4932684"/>
              <a:ext cx="110122" cy="11012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392894" y="3994255"/>
              <a:ext cx="871219" cy="871219"/>
            </a:xfrm>
            <a:custGeom>
              <a:avLst/>
              <a:gdLst/>
              <a:ahLst/>
              <a:cxnLst/>
              <a:rect l="l" t="t" r="r" b="b"/>
              <a:pathLst>
                <a:path w="871219" h="871220">
                  <a:moveTo>
                    <a:pt x="435515" y="0"/>
                  </a:moveTo>
                  <a:lnTo>
                    <a:pt x="388061" y="2555"/>
                  </a:lnTo>
                  <a:lnTo>
                    <a:pt x="342087" y="10044"/>
                  </a:lnTo>
                  <a:lnTo>
                    <a:pt x="297859" y="22202"/>
                  </a:lnTo>
                  <a:lnTo>
                    <a:pt x="255642" y="38762"/>
                  </a:lnTo>
                  <a:lnTo>
                    <a:pt x="215703" y="59459"/>
                  </a:lnTo>
                  <a:lnTo>
                    <a:pt x="178306" y="84028"/>
                  </a:lnTo>
                  <a:lnTo>
                    <a:pt x="143718" y="112201"/>
                  </a:lnTo>
                  <a:lnTo>
                    <a:pt x="112204" y="143715"/>
                  </a:lnTo>
                  <a:lnTo>
                    <a:pt x="84029" y="178303"/>
                  </a:lnTo>
                  <a:lnTo>
                    <a:pt x="59461" y="215699"/>
                  </a:lnTo>
                  <a:lnTo>
                    <a:pt x="38763" y="255638"/>
                  </a:lnTo>
                  <a:lnTo>
                    <a:pt x="22203" y="297854"/>
                  </a:lnTo>
                  <a:lnTo>
                    <a:pt x="10045" y="342082"/>
                  </a:lnTo>
                  <a:lnTo>
                    <a:pt x="2555" y="388055"/>
                  </a:lnTo>
                  <a:lnTo>
                    <a:pt x="0" y="435509"/>
                  </a:lnTo>
                  <a:lnTo>
                    <a:pt x="2555" y="482962"/>
                  </a:lnTo>
                  <a:lnTo>
                    <a:pt x="10045" y="528936"/>
                  </a:lnTo>
                  <a:lnTo>
                    <a:pt x="22203" y="573163"/>
                  </a:lnTo>
                  <a:lnTo>
                    <a:pt x="38763" y="615379"/>
                  </a:lnTo>
                  <a:lnTo>
                    <a:pt x="59461" y="655318"/>
                  </a:lnTo>
                  <a:lnTo>
                    <a:pt x="84029" y="692715"/>
                  </a:lnTo>
                  <a:lnTo>
                    <a:pt x="112204" y="727302"/>
                  </a:lnTo>
                  <a:lnTo>
                    <a:pt x="143718" y="758816"/>
                  </a:lnTo>
                  <a:lnTo>
                    <a:pt x="178306" y="786990"/>
                  </a:lnTo>
                  <a:lnTo>
                    <a:pt x="215703" y="811558"/>
                  </a:lnTo>
                  <a:lnTo>
                    <a:pt x="255642" y="832255"/>
                  </a:lnTo>
                  <a:lnTo>
                    <a:pt x="297859" y="848815"/>
                  </a:lnTo>
                  <a:lnTo>
                    <a:pt x="342087" y="860973"/>
                  </a:lnTo>
                  <a:lnTo>
                    <a:pt x="388061" y="868462"/>
                  </a:lnTo>
                  <a:lnTo>
                    <a:pt x="435515" y="871018"/>
                  </a:lnTo>
                  <a:lnTo>
                    <a:pt x="482967" y="868463"/>
                  </a:lnTo>
                  <a:lnTo>
                    <a:pt x="528939" y="860973"/>
                  </a:lnTo>
                  <a:lnTo>
                    <a:pt x="573165" y="848816"/>
                  </a:lnTo>
                  <a:lnTo>
                    <a:pt x="615380" y="832256"/>
                  </a:lnTo>
                  <a:lnTo>
                    <a:pt x="655318" y="811560"/>
                  </a:lnTo>
                  <a:lnTo>
                    <a:pt x="692713" y="786992"/>
                  </a:lnTo>
                  <a:lnTo>
                    <a:pt x="727300" y="758818"/>
                  </a:lnTo>
                  <a:lnTo>
                    <a:pt x="758813" y="727305"/>
                  </a:lnTo>
                  <a:lnTo>
                    <a:pt x="786986" y="692717"/>
                  </a:lnTo>
                  <a:lnTo>
                    <a:pt x="811555" y="655321"/>
                  </a:lnTo>
                  <a:lnTo>
                    <a:pt x="832252" y="615382"/>
                  </a:lnTo>
                  <a:lnTo>
                    <a:pt x="848813" y="573166"/>
                  </a:lnTo>
                  <a:lnTo>
                    <a:pt x="860972" y="528937"/>
                  </a:lnTo>
                  <a:lnTo>
                    <a:pt x="868463" y="482963"/>
                  </a:lnTo>
                  <a:lnTo>
                    <a:pt x="871020" y="435509"/>
                  </a:lnTo>
                  <a:lnTo>
                    <a:pt x="868465" y="388055"/>
                  </a:lnTo>
                  <a:lnTo>
                    <a:pt x="860975" y="342082"/>
                  </a:lnTo>
                  <a:lnTo>
                    <a:pt x="848817" y="297854"/>
                  </a:lnTo>
                  <a:lnTo>
                    <a:pt x="832257" y="255638"/>
                  </a:lnTo>
                  <a:lnTo>
                    <a:pt x="811559" y="215699"/>
                  </a:lnTo>
                  <a:lnTo>
                    <a:pt x="786991" y="178303"/>
                  </a:lnTo>
                  <a:lnTo>
                    <a:pt x="758817" y="143715"/>
                  </a:lnTo>
                  <a:lnTo>
                    <a:pt x="727303" y="112201"/>
                  </a:lnTo>
                  <a:lnTo>
                    <a:pt x="692716" y="84028"/>
                  </a:lnTo>
                  <a:lnTo>
                    <a:pt x="655320" y="59459"/>
                  </a:lnTo>
                  <a:lnTo>
                    <a:pt x="615381" y="38762"/>
                  </a:lnTo>
                  <a:lnTo>
                    <a:pt x="573166" y="22202"/>
                  </a:lnTo>
                  <a:lnTo>
                    <a:pt x="528939" y="10044"/>
                  </a:lnTo>
                  <a:lnTo>
                    <a:pt x="482967" y="2555"/>
                  </a:lnTo>
                  <a:lnTo>
                    <a:pt x="435515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77321" y="399426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9400" y="0"/>
                  </a:moveTo>
                  <a:lnTo>
                    <a:pt x="392878" y="0"/>
                  </a:lnTo>
                  <a:lnTo>
                    <a:pt x="343596" y="3061"/>
                  </a:lnTo>
                  <a:lnTo>
                    <a:pt x="296142" y="11998"/>
                  </a:lnTo>
                  <a:lnTo>
                    <a:pt x="250882" y="26445"/>
                  </a:lnTo>
                  <a:lnTo>
                    <a:pt x="208185" y="46032"/>
                  </a:lnTo>
                  <a:lnTo>
                    <a:pt x="168419" y="70391"/>
                  </a:lnTo>
                  <a:lnTo>
                    <a:pt x="131953" y="99153"/>
                  </a:lnTo>
                  <a:lnTo>
                    <a:pt x="99154" y="131952"/>
                  </a:lnTo>
                  <a:lnTo>
                    <a:pt x="70391" y="168418"/>
                  </a:lnTo>
                  <a:lnTo>
                    <a:pt x="46032" y="208184"/>
                  </a:lnTo>
                  <a:lnTo>
                    <a:pt x="26445" y="250880"/>
                  </a:lnTo>
                  <a:lnTo>
                    <a:pt x="11999" y="296140"/>
                  </a:lnTo>
                  <a:lnTo>
                    <a:pt x="3061" y="343595"/>
                  </a:lnTo>
                  <a:lnTo>
                    <a:pt x="0" y="392875"/>
                  </a:lnTo>
                  <a:lnTo>
                    <a:pt x="0" y="419400"/>
                  </a:lnTo>
                  <a:lnTo>
                    <a:pt x="3061" y="468681"/>
                  </a:lnTo>
                  <a:lnTo>
                    <a:pt x="11999" y="516136"/>
                  </a:lnTo>
                  <a:lnTo>
                    <a:pt x="26445" y="561395"/>
                  </a:lnTo>
                  <a:lnTo>
                    <a:pt x="46032" y="604092"/>
                  </a:lnTo>
                  <a:lnTo>
                    <a:pt x="70391" y="643858"/>
                  </a:lnTo>
                  <a:lnTo>
                    <a:pt x="99154" y="680324"/>
                  </a:lnTo>
                  <a:lnTo>
                    <a:pt x="131953" y="713122"/>
                  </a:lnTo>
                  <a:lnTo>
                    <a:pt x="168419" y="741885"/>
                  </a:lnTo>
                  <a:lnTo>
                    <a:pt x="208185" y="766244"/>
                  </a:lnTo>
                  <a:lnTo>
                    <a:pt x="250882" y="785831"/>
                  </a:lnTo>
                  <a:lnTo>
                    <a:pt x="296142" y="800277"/>
                  </a:lnTo>
                  <a:lnTo>
                    <a:pt x="343596" y="809215"/>
                  </a:lnTo>
                  <a:lnTo>
                    <a:pt x="392878" y="812276"/>
                  </a:lnTo>
                  <a:lnTo>
                    <a:pt x="419400" y="812276"/>
                  </a:lnTo>
                  <a:lnTo>
                    <a:pt x="468684" y="809215"/>
                  </a:lnTo>
                  <a:lnTo>
                    <a:pt x="516140" y="800277"/>
                  </a:lnTo>
                  <a:lnTo>
                    <a:pt x="561400" y="785830"/>
                  </a:lnTo>
                  <a:lnTo>
                    <a:pt x="604098" y="766243"/>
                  </a:lnTo>
                  <a:lnTo>
                    <a:pt x="643863" y="741883"/>
                  </a:lnTo>
                  <a:lnTo>
                    <a:pt x="680329" y="713120"/>
                  </a:lnTo>
                  <a:lnTo>
                    <a:pt x="713128" y="680321"/>
                  </a:lnTo>
                  <a:lnTo>
                    <a:pt x="741890" y="643854"/>
                  </a:lnTo>
                  <a:lnTo>
                    <a:pt x="766248" y="604089"/>
                  </a:lnTo>
                  <a:lnTo>
                    <a:pt x="785834" y="561392"/>
                  </a:lnTo>
                  <a:lnTo>
                    <a:pt x="800280" y="516133"/>
                  </a:lnTo>
                  <a:lnTo>
                    <a:pt x="809217" y="468680"/>
                  </a:lnTo>
                  <a:lnTo>
                    <a:pt x="812278" y="419400"/>
                  </a:lnTo>
                  <a:lnTo>
                    <a:pt x="812278" y="392875"/>
                  </a:lnTo>
                  <a:lnTo>
                    <a:pt x="809217" y="343595"/>
                  </a:lnTo>
                  <a:lnTo>
                    <a:pt x="800279" y="296140"/>
                  </a:lnTo>
                  <a:lnTo>
                    <a:pt x="785833" y="250880"/>
                  </a:lnTo>
                  <a:lnTo>
                    <a:pt x="766246" y="208184"/>
                  </a:lnTo>
                  <a:lnTo>
                    <a:pt x="741887" y="168418"/>
                  </a:lnTo>
                  <a:lnTo>
                    <a:pt x="713124" y="131952"/>
                  </a:lnTo>
                  <a:lnTo>
                    <a:pt x="680325" y="99153"/>
                  </a:lnTo>
                  <a:lnTo>
                    <a:pt x="643859" y="70391"/>
                  </a:lnTo>
                  <a:lnTo>
                    <a:pt x="604093" y="46032"/>
                  </a:lnTo>
                  <a:lnTo>
                    <a:pt x="561396" y="26445"/>
                  </a:lnTo>
                  <a:lnTo>
                    <a:pt x="516136" y="11998"/>
                  </a:lnTo>
                  <a:lnTo>
                    <a:pt x="468682" y="3061"/>
                  </a:lnTo>
                  <a:lnTo>
                    <a:pt x="419400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41368" y="4158301"/>
              <a:ext cx="484505" cy="484505"/>
            </a:xfrm>
            <a:custGeom>
              <a:avLst/>
              <a:gdLst/>
              <a:ahLst/>
              <a:cxnLst/>
              <a:rect l="l" t="t" r="r" b="b"/>
              <a:pathLst>
                <a:path w="484505" h="484504">
                  <a:moveTo>
                    <a:pt x="250002" y="0"/>
                  </a:moveTo>
                  <a:lnTo>
                    <a:pt x="234191" y="0"/>
                  </a:lnTo>
                  <a:lnTo>
                    <a:pt x="186992" y="4758"/>
                  </a:lnTo>
                  <a:lnTo>
                    <a:pt x="143031" y="18404"/>
                  </a:lnTo>
                  <a:lnTo>
                    <a:pt x="103250" y="39998"/>
                  </a:lnTo>
                  <a:lnTo>
                    <a:pt x="68590" y="68595"/>
                  </a:lnTo>
                  <a:lnTo>
                    <a:pt x="39994" y="103256"/>
                  </a:lnTo>
                  <a:lnTo>
                    <a:pt x="18403" y="143037"/>
                  </a:lnTo>
                  <a:lnTo>
                    <a:pt x="4757" y="186997"/>
                  </a:lnTo>
                  <a:lnTo>
                    <a:pt x="0" y="234193"/>
                  </a:lnTo>
                  <a:lnTo>
                    <a:pt x="0" y="250003"/>
                  </a:lnTo>
                  <a:lnTo>
                    <a:pt x="4758" y="297202"/>
                  </a:lnTo>
                  <a:lnTo>
                    <a:pt x="18404" y="341162"/>
                  </a:lnTo>
                  <a:lnTo>
                    <a:pt x="39997" y="380944"/>
                  </a:lnTo>
                  <a:lnTo>
                    <a:pt x="68594" y="415603"/>
                  </a:lnTo>
                  <a:lnTo>
                    <a:pt x="103254" y="444200"/>
                  </a:lnTo>
                  <a:lnTo>
                    <a:pt x="143035" y="465792"/>
                  </a:lnTo>
                  <a:lnTo>
                    <a:pt x="186995" y="479438"/>
                  </a:lnTo>
                  <a:lnTo>
                    <a:pt x="234191" y="484196"/>
                  </a:lnTo>
                  <a:lnTo>
                    <a:pt x="250002" y="484196"/>
                  </a:lnTo>
                  <a:lnTo>
                    <a:pt x="297199" y="479438"/>
                  </a:lnTo>
                  <a:lnTo>
                    <a:pt x="341159" y="465792"/>
                  </a:lnTo>
                  <a:lnTo>
                    <a:pt x="380939" y="444200"/>
                  </a:lnTo>
                  <a:lnTo>
                    <a:pt x="415599" y="415603"/>
                  </a:lnTo>
                  <a:lnTo>
                    <a:pt x="444197" y="380944"/>
                  </a:lnTo>
                  <a:lnTo>
                    <a:pt x="465790" y="341162"/>
                  </a:lnTo>
                  <a:lnTo>
                    <a:pt x="479436" y="297202"/>
                  </a:lnTo>
                  <a:lnTo>
                    <a:pt x="484194" y="250003"/>
                  </a:lnTo>
                  <a:lnTo>
                    <a:pt x="484194" y="234193"/>
                  </a:lnTo>
                  <a:lnTo>
                    <a:pt x="479436" y="186995"/>
                  </a:lnTo>
                  <a:lnTo>
                    <a:pt x="465790" y="143034"/>
                  </a:lnTo>
                  <a:lnTo>
                    <a:pt x="444197" y="103253"/>
                  </a:lnTo>
                  <a:lnTo>
                    <a:pt x="415599" y="68593"/>
                  </a:lnTo>
                  <a:lnTo>
                    <a:pt x="380939" y="39996"/>
                  </a:lnTo>
                  <a:lnTo>
                    <a:pt x="341159" y="18403"/>
                  </a:lnTo>
                  <a:lnTo>
                    <a:pt x="297199" y="4757"/>
                  </a:lnTo>
                  <a:lnTo>
                    <a:pt x="250002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910009" y="4290274"/>
              <a:ext cx="110122" cy="11012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6465143" y="5208537"/>
              <a:ext cx="2882900" cy="110489"/>
            </a:xfrm>
            <a:custGeom>
              <a:avLst/>
              <a:gdLst/>
              <a:ahLst/>
              <a:cxnLst/>
              <a:rect l="l" t="t" r="r" b="b"/>
              <a:pathLst>
                <a:path w="2882900" h="110489">
                  <a:moveTo>
                    <a:pt x="2827495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8" y="76494"/>
                  </a:lnTo>
                  <a:lnTo>
                    <a:pt x="16130" y="93996"/>
                  </a:lnTo>
                  <a:lnTo>
                    <a:pt x="33634" y="105795"/>
                  </a:lnTo>
                  <a:lnTo>
                    <a:pt x="55066" y="110122"/>
                  </a:lnTo>
                  <a:lnTo>
                    <a:pt x="2827474" y="110122"/>
                  </a:lnTo>
                  <a:lnTo>
                    <a:pt x="2848912" y="105795"/>
                  </a:lnTo>
                  <a:lnTo>
                    <a:pt x="2866419" y="93996"/>
                  </a:lnTo>
                  <a:lnTo>
                    <a:pt x="2878222" y="76494"/>
                  </a:lnTo>
                  <a:lnTo>
                    <a:pt x="2882550" y="55061"/>
                  </a:lnTo>
                  <a:lnTo>
                    <a:pt x="2878224" y="33627"/>
                  </a:lnTo>
                  <a:lnTo>
                    <a:pt x="2866425" y="16126"/>
                  </a:lnTo>
                  <a:lnTo>
                    <a:pt x="2848925" y="4326"/>
                  </a:lnTo>
                  <a:lnTo>
                    <a:pt x="2827495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585882" y="1235564"/>
              <a:ext cx="2649134" cy="335068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16583842" y="320675"/>
            <a:ext cx="264541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01394">
              <a:lnSpc>
                <a:spcPct val="111100"/>
              </a:lnSpc>
              <a:spcBef>
                <a:spcPts val="90"/>
              </a:spcBef>
            </a:pP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Root 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4" name="object 14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083340" y="2748006"/>
            <a:ext cx="1811463" cy="282713"/>
          </a:xfrm>
          <a:prstGeom prst="rect">
            <a:avLst/>
          </a:prstGeom>
        </p:spPr>
      </p:pic>
      <p:sp>
        <p:nvSpPr>
          <p:cNvPr id="145" name="object 145"/>
          <p:cNvSpPr txBox="1"/>
          <p:nvPr/>
        </p:nvSpPr>
        <p:spPr>
          <a:xfrm>
            <a:off x="14086326" y="2646678"/>
            <a:ext cx="1803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29306" y="91143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26805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1041297" y="7548977"/>
            <a:ext cx="2224006" cy="2392527"/>
            <a:chOff x="11041297" y="7910824"/>
            <a:chExt cx="2224006" cy="2392527"/>
          </a:xfrm>
        </p:grpSpPr>
        <p:pic>
          <p:nvPicPr>
            <p:cNvPr id="188" name="object 1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041297" y="7910824"/>
              <a:ext cx="2224006" cy="23925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98360" y="8015532"/>
              <a:ext cx="1909879" cy="2078400"/>
            </a:xfrm>
            <a:prstGeom prst="rect">
              <a:avLst/>
            </a:prstGeom>
          </p:spPr>
        </p:pic>
      </p:grpSp>
      <p:sp>
        <p:nvSpPr>
          <p:cNvPr id="192" name="object 192"/>
          <p:cNvSpPr txBox="1"/>
          <p:nvPr/>
        </p:nvSpPr>
        <p:spPr>
          <a:xfrm>
            <a:off x="13334108" y="7856855"/>
            <a:ext cx="2856865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915" algn="just">
              <a:lnSpc>
                <a:spcPct val="111100"/>
              </a:lnSpc>
              <a:spcBef>
                <a:spcPts val="90"/>
              </a:spcBef>
            </a:pP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25" dirty="0">
                <a:solidFill>
                  <a:srgbClr val="535353"/>
                </a:solidFill>
                <a:latin typeface="Microsoft Sans Serif"/>
                <a:cs typeface="Microsoft Sans Serif"/>
              </a:rPr>
              <a:t>CS</a:t>
            </a:r>
            <a:r>
              <a:rPr sz="2450" spc="-210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r 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e  </a:t>
            </a: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2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325"/>
              </a:spcBef>
            </a:pP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4226476" y="5058063"/>
            <a:ext cx="14963775" cy="5213985"/>
            <a:chOff x="4226476" y="5419910"/>
            <a:chExt cx="14963775" cy="5213985"/>
          </a:xfrm>
        </p:grpSpPr>
        <p:sp>
          <p:nvSpPr>
            <p:cNvPr id="195" name="object 195"/>
            <p:cNvSpPr/>
            <p:nvPr/>
          </p:nvSpPr>
          <p:spPr>
            <a:xfrm>
              <a:off x="4749487" y="9054733"/>
              <a:ext cx="5795010" cy="0"/>
            </a:xfrm>
            <a:custGeom>
              <a:avLst/>
              <a:gdLst/>
              <a:ahLst/>
              <a:cxnLst/>
              <a:rect l="l" t="t" r="r" b="b"/>
              <a:pathLst>
                <a:path w="5795009">
                  <a:moveTo>
                    <a:pt x="0" y="0"/>
                  </a:moveTo>
                  <a:lnTo>
                    <a:pt x="41883" y="0"/>
                  </a:lnTo>
                  <a:lnTo>
                    <a:pt x="5753129" y="0"/>
                  </a:lnTo>
                  <a:lnTo>
                    <a:pt x="5795013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464672" y="8891390"/>
              <a:ext cx="6365240" cy="327025"/>
            </a:xfrm>
            <a:custGeom>
              <a:avLst/>
              <a:gdLst/>
              <a:ahLst/>
              <a:cxnLst/>
              <a:rect l="l" t="t" r="r" b="b"/>
              <a:pathLst>
                <a:path w="636524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6365240" h="327025">
                  <a:moveTo>
                    <a:pt x="6364630" y="163347"/>
                  </a:moveTo>
                  <a:lnTo>
                    <a:pt x="6037935" y="0"/>
                  </a:lnTo>
                  <a:lnTo>
                    <a:pt x="6037935" y="326694"/>
                  </a:lnTo>
                  <a:lnTo>
                    <a:pt x="6364630" y="16334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906418" y="5419910"/>
              <a:ext cx="0" cy="1936750"/>
            </a:xfrm>
            <a:custGeom>
              <a:avLst/>
              <a:gdLst/>
              <a:ahLst/>
              <a:cxnLst/>
              <a:rect l="l" t="t" r="r" b="b"/>
              <a:pathLst>
                <a:path h="1936750">
                  <a:moveTo>
                    <a:pt x="0" y="0"/>
                  </a:moveTo>
                  <a:lnTo>
                    <a:pt x="0" y="1936743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622834" y="7631772"/>
              <a:ext cx="2567177" cy="2071536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6779897" y="7736481"/>
              <a:ext cx="2253615" cy="1757680"/>
            </a:xfrm>
            <a:custGeom>
              <a:avLst/>
              <a:gdLst/>
              <a:ahLst/>
              <a:cxnLst/>
              <a:rect l="l" t="t" r="r" b="b"/>
              <a:pathLst>
                <a:path w="2253615" h="1757679">
                  <a:moveTo>
                    <a:pt x="2114741" y="0"/>
                  </a:moveTo>
                  <a:lnTo>
                    <a:pt x="138288" y="0"/>
                  </a:lnTo>
                  <a:lnTo>
                    <a:pt x="94591" y="7057"/>
                  </a:lnTo>
                  <a:lnTo>
                    <a:pt x="56630" y="26707"/>
                  </a:lnTo>
                  <a:lnTo>
                    <a:pt x="26690" y="56666"/>
                  </a:lnTo>
                  <a:lnTo>
                    <a:pt x="7053" y="94649"/>
                  </a:lnTo>
                  <a:lnTo>
                    <a:pt x="0" y="138373"/>
                  </a:lnTo>
                  <a:lnTo>
                    <a:pt x="0" y="1619035"/>
                  </a:lnTo>
                  <a:lnTo>
                    <a:pt x="7053" y="1662760"/>
                  </a:lnTo>
                  <a:lnTo>
                    <a:pt x="26690" y="1700744"/>
                  </a:lnTo>
                  <a:lnTo>
                    <a:pt x="56630" y="1730702"/>
                  </a:lnTo>
                  <a:lnTo>
                    <a:pt x="94591" y="1750352"/>
                  </a:lnTo>
                  <a:lnTo>
                    <a:pt x="138288" y="1757410"/>
                  </a:lnTo>
                  <a:lnTo>
                    <a:pt x="2114762" y="1757410"/>
                  </a:lnTo>
                  <a:lnTo>
                    <a:pt x="2158456" y="1750352"/>
                  </a:lnTo>
                  <a:lnTo>
                    <a:pt x="2196416" y="1730702"/>
                  </a:lnTo>
                  <a:lnTo>
                    <a:pt x="2226357" y="1700744"/>
                  </a:lnTo>
                  <a:lnTo>
                    <a:pt x="2245997" y="1662760"/>
                  </a:lnTo>
                  <a:lnTo>
                    <a:pt x="2253051" y="1619035"/>
                  </a:lnTo>
                  <a:lnTo>
                    <a:pt x="2253051" y="138373"/>
                  </a:lnTo>
                  <a:lnTo>
                    <a:pt x="2245997" y="94649"/>
                  </a:lnTo>
                  <a:lnTo>
                    <a:pt x="2226356" y="56666"/>
                  </a:lnTo>
                  <a:lnTo>
                    <a:pt x="2196411" y="26707"/>
                  </a:lnTo>
                  <a:lnTo>
                    <a:pt x="2158445" y="7057"/>
                  </a:lnTo>
                  <a:lnTo>
                    <a:pt x="2114741" y="0"/>
                  </a:lnTo>
                  <a:close/>
                </a:path>
              </a:pathLst>
            </a:custGeom>
            <a:solidFill>
              <a:srgbClr val="E4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94511" y="7819748"/>
              <a:ext cx="69034" cy="6903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13879" y="7819748"/>
              <a:ext cx="69034" cy="6903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16779918" y="7736499"/>
              <a:ext cx="2253615" cy="506095"/>
            </a:xfrm>
            <a:custGeom>
              <a:avLst/>
              <a:gdLst/>
              <a:ahLst/>
              <a:cxnLst/>
              <a:rect l="l" t="t" r="r" b="b"/>
              <a:pathLst>
                <a:path w="2253615" h="506095">
                  <a:moveTo>
                    <a:pt x="1011456" y="0"/>
                  </a:moveTo>
                  <a:lnTo>
                    <a:pt x="712648" y="0"/>
                  </a:lnTo>
                  <a:lnTo>
                    <a:pt x="686714" y="2863"/>
                  </a:lnTo>
                  <a:lnTo>
                    <a:pt x="662309" y="11193"/>
                  </a:lnTo>
                  <a:lnTo>
                    <a:pt x="640276" y="24596"/>
                  </a:lnTo>
                  <a:lnTo>
                    <a:pt x="621457" y="42680"/>
                  </a:lnTo>
                  <a:lnTo>
                    <a:pt x="506330" y="180573"/>
                  </a:lnTo>
                  <a:lnTo>
                    <a:pt x="487503" y="198656"/>
                  </a:lnTo>
                  <a:lnTo>
                    <a:pt x="465463" y="212059"/>
                  </a:lnTo>
                  <a:lnTo>
                    <a:pt x="441054" y="220389"/>
                  </a:lnTo>
                  <a:lnTo>
                    <a:pt x="415118" y="223253"/>
                  </a:lnTo>
                  <a:lnTo>
                    <a:pt x="0" y="223253"/>
                  </a:lnTo>
                  <a:lnTo>
                    <a:pt x="0" y="505695"/>
                  </a:lnTo>
                  <a:lnTo>
                    <a:pt x="2253009" y="505695"/>
                  </a:lnTo>
                  <a:lnTo>
                    <a:pt x="2253009" y="223253"/>
                  </a:lnTo>
                  <a:lnTo>
                    <a:pt x="1307572" y="223253"/>
                  </a:lnTo>
                  <a:lnTo>
                    <a:pt x="1281457" y="220350"/>
                  </a:lnTo>
                  <a:lnTo>
                    <a:pt x="1256898" y="211908"/>
                  </a:lnTo>
                  <a:lnTo>
                    <a:pt x="1234759" y="198331"/>
                  </a:lnTo>
                  <a:lnTo>
                    <a:pt x="1215900" y="180023"/>
                  </a:lnTo>
                  <a:lnTo>
                    <a:pt x="1103107" y="43230"/>
                  </a:lnTo>
                  <a:lnTo>
                    <a:pt x="1084254" y="24922"/>
                  </a:lnTo>
                  <a:lnTo>
                    <a:pt x="1062119" y="11345"/>
                  </a:lnTo>
                  <a:lnTo>
                    <a:pt x="1037565" y="2903"/>
                  </a:lnTo>
                  <a:lnTo>
                    <a:pt x="1011456" y="0"/>
                  </a:lnTo>
                  <a:close/>
                </a:path>
              </a:pathLst>
            </a:custGeom>
            <a:solidFill>
              <a:srgbClr val="BEC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7133258" y="7819748"/>
              <a:ext cx="69034" cy="6903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732507" y="8068546"/>
              <a:ext cx="69034" cy="6903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870576" y="8068546"/>
              <a:ext cx="69034" cy="69030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17184377" y="8068529"/>
              <a:ext cx="1198880" cy="69215"/>
            </a:xfrm>
            <a:custGeom>
              <a:avLst/>
              <a:gdLst/>
              <a:ahLst/>
              <a:cxnLst/>
              <a:rect l="l" t="t" r="r" b="b"/>
              <a:pathLst>
                <a:path w="1198880" h="69215">
                  <a:moveTo>
                    <a:pt x="1163964" y="0"/>
                  </a:moveTo>
                  <a:lnTo>
                    <a:pt x="34522" y="0"/>
                  </a:lnTo>
                  <a:lnTo>
                    <a:pt x="21084" y="2712"/>
                  </a:lnTo>
                  <a:lnTo>
                    <a:pt x="10110" y="10111"/>
                  </a:lnTo>
                  <a:lnTo>
                    <a:pt x="2712" y="21087"/>
                  </a:lnTo>
                  <a:lnTo>
                    <a:pt x="0" y="34530"/>
                  </a:lnTo>
                  <a:lnTo>
                    <a:pt x="2712" y="47971"/>
                  </a:lnTo>
                  <a:lnTo>
                    <a:pt x="10110" y="58948"/>
                  </a:lnTo>
                  <a:lnTo>
                    <a:pt x="21084" y="66351"/>
                  </a:lnTo>
                  <a:lnTo>
                    <a:pt x="34522" y="69065"/>
                  </a:lnTo>
                  <a:lnTo>
                    <a:pt x="1163964" y="69065"/>
                  </a:lnTo>
                  <a:lnTo>
                    <a:pt x="1177402" y="66351"/>
                  </a:lnTo>
                  <a:lnTo>
                    <a:pt x="1188376" y="58948"/>
                  </a:lnTo>
                  <a:lnTo>
                    <a:pt x="1195774" y="47971"/>
                  </a:lnTo>
                  <a:lnTo>
                    <a:pt x="1198487" y="34530"/>
                  </a:lnTo>
                  <a:lnTo>
                    <a:pt x="1195774" y="21087"/>
                  </a:lnTo>
                  <a:lnTo>
                    <a:pt x="1188376" y="10111"/>
                  </a:lnTo>
                  <a:lnTo>
                    <a:pt x="1177402" y="2712"/>
                  </a:lnTo>
                  <a:lnTo>
                    <a:pt x="1163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477394" y="7845411"/>
              <a:ext cx="330200" cy="69215"/>
            </a:xfrm>
            <a:custGeom>
              <a:avLst/>
              <a:gdLst/>
              <a:ahLst/>
              <a:cxnLst/>
              <a:rect l="l" t="t" r="r" b="b"/>
              <a:pathLst>
                <a:path w="330200" h="69215">
                  <a:moveTo>
                    <a:pt x="295477" y="0"/>
                  </a:moveTo>
                  <a:lnTo>
                    <a:pt x="34512" y="0"/>
                  </a:lnTo>
                  <a:lnTo>
                    <a:pt x="21071" y="2712"/>
                  </a:lnTo>
                  <a:lnTo>
                    <a:pt x="10101" y="10110"/>
                  </a:lnTo>
                  <a:lnTo>
                    <a:pt x="2709" y="21085"/>
                  </a:lnTo>
                  <a:lnTo>
                    <a:pt x="0" y="34530"/>
                  </a:lnTo>
                  <a:lnTo>
                    <a:pt x="2712" y="47969"/>
                  </a:lnTo>
                  <a:lnTo>
                    <a:pt x="10109" y="58947"/>
                  </a:lnTo>
                  <a:lnTo>
                    <a:pt x="21079" y="66350"/>
                  </a:lnTo>
                  <a:lnTo>
                    <a:pt x="34512" y="69065"/>
                  </a:lnTo>
                  <a:lnTo>
                    <a:pt x="295477" y="69065"/>
                  </a:lnTo>
                  <a:lnTo>
                    <a:pt x="308916" y="66350"/>
                  </a:lnTo>
                  <a:lnTo>
                    <a:pt x="319889" y="58947"/>
                  </a:lnTo>
                  <a:lnTo>
                    <a:pt x="327287" y="47969"/>
                  </a:lnTo>
                  <a:lnTo>
                    <a:pt x="330000" y="34530"/>
                  </a:lnTo>
                  <a:lnTo>
                    <a:pt x="327287" y="21085"/>
                  </a:lnTo>
                  <a:lnTo>
                    <a:pt x="319889" y="10110"/>
                  </a:lnTo>
                  <a:lnTo>
                    <a:pt x="308916" y="2712"/>
                  </a:lnTo>
                  <a:lnTo>
                    <a:pt x="295477" y="0"/>
                  </a:lnTo>
                  <a:close/>
                </a:path>
              </a:pathLst>
            </a:custGeom>
            <a:solidFill>
              <a:srgbClr val="5B5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877276" y="8042945"/>
              <a:ext cx="95591" cy="120230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013626" y="8042951"/>
              <a:ext cx="95580" cy="120223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16984498" y="8571491"/>
              <a:ext cx="1844039" cy="922655"/>
            </a:xfrm>
            <a:custGeom>
              <a:avLst/>
              <a:gdLst/>
              <a:ahLst/>
              <a:cxnLst/>
              <a:rect l="l" t="t" r="r" b="b"/>
              <a:pathLst>
                <a:path w="1844040" h="922654">
                  <a:moveTo>
                    <a:pt x="915626" y="0"/>
                  </a:moveTo>
                  <a:lnTo>
                    <a:pt x="871147" y="1344"/>
                  </a:lnTo>
                  <a:lnTo>
                    <a:pt x="827210" y="4775"/>
                  </a:lnTo>
                  <a:lnTo>
                    <a:pt x="783870" y="10240"/>
                  </a:lnTo>
                  <a:lnTo>
                    <a:pt x="741181" y="17686"/>
                  </a:lnTo>
                  <a:lnTo>
                    <a:pt x="693908" y="28394"/>
                  </a:lnTo>
                  <a:lnTo>
                    <a:pt x="647588" y="41493"/>
                  </a:lnTo>
                  <a:lnTo>
                    <a:pt x="602290" y="56913"/>
                  </a:lnTo>
                  <a:lnTo>
                    <a:pt x="558082" y="74585"/>
                  </a:lnTo>
                  <a:lnTo>
                    <a:pt x="515034" y="94442"/>
                  </a:lnTo>
                  <a:lnTo>
                    <a:pt x="473213" y="116413"/>
                  </a:lnTo>
                  <a:lnTo>
                    <a:pt x="432689" y="140431"/>
                  </a:lnTo>
                  <a:lnTo>
                    <a:pt x="393530" y="166426"/>
                  </a:lnTo>
                  <a:lnTo>
                    <a:pt x="355805" y="194331"/>
                  </a:lnTo>
                  <a:lnTo>
                    <a:pt x="319582" y="224075"/>
                  </a:lnTo>
                  <a:lnTo>
                    <a:pt x="284931" y="255591"/>
                  </a:lnTo>
                  <a:lnTo>
                    <a:pt x="251920" y="288810"/>
                  </a:lnTo>
                  <a:lnTo>
                    <a:pt x="220618" y="323663"/>
                  </a:lnTo>
                  <a:lnTo>
                    <a:pt x="191093" y="360082"/>
                  </a:lnTo>
                  <a:lnTo>
                    <a:pt x="163413" y="397996"/>
                  </a:lnTo>
                  <a:lnTo>
                    <a:pt x="137649" y="437339"/>
                  </a:lnTo>
                  <a:lnTo>
                    <a:pt x="113868" y="478041"/>
                  </a:lnTo>
                  <a:lnTo>
                    <a:pt x="92139" y="520034"/>
                  </a:lnTo>
                  <a:lnTo>
                    <a:pt x="72531" y="563248"/>
                  </a:lnTo>
                  <a:lnTo>
                    <a:pt x="55112" y="607615"/>
                  </a:lnTo>
                  <a:lnTo>
                    <a:pt x="39952" y="653066"/>
                  </a:lnTo>
                  <a:lnTo>
                    <a:pt x="27118" y="699534"/>
                  </a:lnTo>
                  <a:lnTo>
                    <a:pt x="16680" y="746947"/>
                  </a:lnTo>
                  <a:lnTo>
                    <a:pt x="9695" y="788417"/>
                  </a:lnTo>
                  <a:lnTo>
                    <a:pt x="4563" y="830496"/>
                  </a:lnTo>
                  <a:lnTo>
                    <a:pt x="1338" y="873143"/>
                  </a:lnTo>
                  <a:lnTo>
                    <a:pt x="0" y="922400"/>
                  </a:lnTo>
                  <a:lnTo>
                    <a:pt x="1843839" y="922400"/>
                  </a:lnTo>
                  <a:lnTo>
                    <a:pt x="1842504" y="873113"/>
                  </a:lnTo>
                  <a:lnTo>
                    <a:pt x="1839268" y="830445"/>
                  </a:lnTo>
                  <a:lnTo>
                    <a:pt x="1834116" y="788345"/>
                  </a:lnTo>
                  <a:lnTo>
                    <a:pt x="1827096" y="746845"/>
                  </a:lnTo>
                  <a:lnTo>
                    <a:pt x="1816662" y="699444"/>
                  </a:lnTo>
                  <a:lnTo>
                    <a:pt x="1803834" y="652991"/>
                  </a:lnTo>
                  <a:lnTo>
                    <a:pt x="1788681" y="607553"/>
                  </a:lnTo>
                  <a:lnTo>
                    <a:pt x="1771270" y="563199"/>
                  </a:lnTo>
                  <a:lnTo>
                    <a:pt x="1751670" y="519999"/>
                  </a:lnTo>
                  <a:lnTo>
                    <a:pt x="1729951" y="478019"/>
                  </a:lnTo>
                  <a:lnTo>
                    <a:pt x="1706181" y="437330"/>
                  </a:lnTo>
                  <a:lnTo>
                    <a:pt x="1680427" y="397999"/>
                  </a:lnTo>
                  <a:lnTo>
                    <a:pt x="1652760" y="360096"/>
                  </a:lnTo>
                  <a:lnTo>
                    <a:pt x="1623248" y="323688"/>
                  </a:lnTo>
                  <a:lnTo>
                    <a:pt x="1591958" y="288845"/>
                  </a:lnTo>
                  <a:lnTo>
                    <a:pt x="1558961" y="255635"/>
                  </a:lnTo>
                  <a:lnTo>
                    <a:pt x="1524324" y="224127"/>
                  </a:lnTo>
                  <a:lnTo>
                    <a:pt x="1488116" y="194390"/>
                  </a:lnTo>
                  <a:lnTo>
                    <a:pt x="1450406" y="166491"/>
                  </a:lnTo>
                  <a:lnTo>
                    <a:pt x="1411262" y="140500"/>
                  </a:lnTo>
                  <a:lnTo>
                    <a:pt x="1370753" y="116485"/>
                  </a:lnTo>
                  <a:lnTo>
                    <a:pt x="1328948" y="94515"/>
                  </a:lnTo>
                  <a:lnTo>
                    <a:pt x="1285915" y="74658"/>
                  </a:lnTo>
                  <a:lnTo>
                    <a:pt x="1241722" y="56983"/>
                  </a:lnTo>
                  <a:lnTo>
                    <a:pt x="1196440" y="41560"/>
                  </a:lnTo>
                  <a:lnTo>
                    <a:pt x="1150135" y="28455"/>
                  </a:lnTo>
                  <a:lnTo>
                    <a:pt x="1102877" y="17738"/>
                  </a:lnTo>
                  <a:lnTo>
                    <a:pt x="1060145" y="10262"/>
                  </a:lnTo>
                  <a:lnTo>
                    <a:pt x="1016762" y="4782"/>
                  </a:lnTo>
                  <a:lnTo>
                    <a:pt x="972770" y="1345"/>
                  </a:lnTo>
                  <a:lnTo>
                    <a:pt x="915626" y="0"/>
                  </a:lnTo>
                  <a:close/>
                </a:path>
              </a:pathLst>
            </a:custGeom>
            <a:solidFill>
              <a:srgbClr val="D2DC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104809" y="8691867"/>
              <a:ext cx="1603375" cy="802640"/>
            </a:xfrm>
            <a:custGeom>
              <a:avLst/>
              <a:gdLst/>
              <a:ahLst/>
              <a:cxnLst/>
              <a:rect l="l" t="t" r="r" b="b"/>
              <a:pathLst>
                <a:path w="1603375" h="802640">
                  <a:moveTo>
                    <a:pt x="796143" y="0"/>
                  </a:moveTo>
                  <a:lnTo>
                    <a:pt x="757463" y="1161"/>
                  </a:lnTo>
                  <a:lnTo>
                    <a:pt x="719260" y="4145"/>
                  </a:lnTo>
                  <a:lnTo>
                    <a:pt x="644451" y="15367"/>
                  </a:lnTo>
                  <a:lnTo>
                    <a:pt x="597251" y="26256"/>
                  </a:lnTo>
                  <a:lnTo>
                    <a:pt x="551159" y="39882"/>
                  </a:lnTo>
                  <a:lnTo>
                    <a:pt x="506266" y="56154"/>
                  </a:lnTo>
                  <a:lnTo>
                    <a:pt x="462662" y="74980"/>
                  </a:lnTo>
                  <a:lnTo>
                    <a:pt x="420439" y="96270"/>
                  </a:lnTo>
                  <a:lnTo>
                    <a:pt x="379687" y="119932"/>
                  </a:lnTo>
                  <a:lnTo>
                    <a:pt x="340497" y="145877"/>
                  </a:lnTo>
                  <a:lnTo>
                    <a:pt x="302960" y="174013"/>
                  </a:lnTo>
                  <a:lnTo>
                    <a:pt x="267166" y="204249"/>
                  </a:lnTo>
                  <a:lnTo>
                    <a:pt x="233207" y="236494"/>
                  </a:lnTo>
                  <a:lnTo>
                    <a:pt x="201173" y="270658"/>
                  </a:lnTo>
                  <a:lnTo>
                    <a:pt x="171156" y="306649"/>
                  </a:lnTo>
                  <a:lnTo>
                    <a:pt x="143245" y="344377"/>
                  </a:lnTo>
                  <a:lnTo>
                    <a:pt x="117532" y="383751"/>
                  </a:lnTo>
                  <a:lnTo>
                    <a:pt x="94107" y="424680"/>
                  </a:lnTo>
                  <a:lnTo>
                    <a:pt x="73062" y="467073"/>
                  </a:lnTo>
                  <a:lnTo>
                    <a:pt x="54487" y="510839"/>
                  </a:lnTo>
                  <a:lnTo>
                    <a:pt x="38473" y="555887"/>
                  </a:lnTo>
                  <a:lnTo>
                    <a:pt x="25111" y="602127"/>
                  </a:lnTo>
                  <a:lnTo>
                    <a:pt x="14491" y="649468"/>
                  </a:lnTo>
                  <a:lnTo>
                    <a:pt x="3961" y="722113"/>
                  </a:lnTo>
                  <a:lnTo>
                    <a:pt x="0" y="802024"/>
                  </a:lnTo>
                  <a:lnTo>
                    <a:pt x="1603228" y="802024"/>
                  </a:lnTo>
                  <a:lnTo>
                    <a:pt x="1602059" y="759175"/>
                  </a:lnTo>
                  <a:lnTo>
                    <a:pt x="1594780" y="685468"/>
                  </a:lnTo>
                  <a:lnTo>
                    <a:pt x="1578067" y="602055"/>
                  </a:lnTo>
                  <a:lnTo>
                    <a:pt x="1564709" y="555828"/>
                  </a:lnTo>
                  <a:lnTo>
                    <a:pt x="1548700" y="510793"/>
                  </a:lnTo>
                  <a:lnTo>
                    <a:pt x="1530132" y="467040"/>
                  </a:lnTo>
                  <a:lnTo>
                    <a:pt x="1509095" y="424660"/>
                  </a:lnTo>
                  <a:lnTo>
                    <a:pt x="1485680" y="383743"/>
                  </a:lnTo>
                  <a:lnTo>
                    <a:pt x="1459978" y="344381"/>
                  </a:lnTo>
                  <a:lnTo>
                    <a:pt x="1432079" y="306664"/>
                  </a:lnTo>
                  <a:lnTo>
                    <a:pt x="1402074" y="270684"/>
                  </a:lnTo>
                  <a:lnTo>
                    <a:pt x="1370053" y="236529"/>
                  </a:lnTo>
                  <a:lnTo>
                    <a:pt x="1336108" y="204293"/>
                  </a:lnTo>
                  <a:lnTo>
                    <a:pt x="1300329" y="174064"/>
                  </a:lnTo>
                  <a:lnTo>
                    <a:pt x="1262807" y="145935"/>
                  </a:lnTo>
                  <a:lnTo>
                    <a:pt x="1223633" y="119995"/>
                  </a:lnTo>
                  <a:lnTo>
                    <a:pt x="1182897" y="96335"/>
                  </a:lnTo>
                  <a:lnTo>
                    <a:pt x="1140690" y="75047"/>
                  </a:lnTo>
                  <a:lnTo>
                    <a:pt x="1097102" y="56220"/>
                  </a:lnTo>
                  <a:lnTo>
                    <a:pt x="1052225" y="39946"/>
                  </a:lnTo>
                  <a:lnTo>
                    <a:pt x="1006149" y="26315"/>
                  </a:lnTo>
                  <a:lnTo>
                    <a:pt x="958965" y="15419"/>
                  </a:lnTo>
                  <a:lnTo>
                    <a:pt x="884080" y="4158"/>
                  </a:lnTo>
                  <a:lnTo>
                    <a:pt x="845821" y="1169"/>
                  </a:lnTo>
                  <a:lnTo>
                    <a:pt x="796143" y="0"/>
                  </a:lnTo>
                  <a:close/>
                </a:path>
              </a:pathLst>
            </a:custGeom>
            <a:solidFill>
              <a:srgbClr val="71D8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104809" y="8691814"/>
              <a:ext cx="1603375" cy="802640"/>
            </a:xfrm>
            <a:custGeom>
              <a:avLst/>
              <a:gdLst/>
              <a:ahLst/>
              <a:cxnLst/>
              <a:rect l="l" t="t" r="r" b="b"/>
              <a:pathLst>
                <a:path w="1603375" h="802640">
                  <a:moveTo>
                    <a:pt x="805242" y="0"/>
                  </a:moveTo>
                  <a:lnTo>
                    <a:pt x="797986" y="0"/>
                  </a:lnTo>
                  <a:lnTo>
                    <a:pt x="796143" y="35"/>
                  </a:lnTo>
                  <a:lnTo>
                    <a:pt x="757453" y="1204"/>
                  </a:lnTo>
                  <a:lnTo>
                    <a:pt x="719208" y="4195"/>
                  </a:lnTo>
                  <a:lnTo>
                    <a:pt x="644451" y="15419"/>
                  </a:lnTo>
                  <a:lnTo>
                    <a:pt x="613300" y="38419"/>
                  </a:lnTo>
                  <a:lnTo>
                    <a:pt x="583344" y="65397"/>
                  </a:lnTo>
                  <a:lnTo>
                    <a:pt x="554619" y="96277"/>
                  </a:lnTo>
                  <a:lnTo>
                    <a:pt x="527235" y="130931"/>
                  </a:lnTo>
                  <a:lnTo>
                    <a:pt x="501301" y="169233"/>
                  </a:lnTo>
                  <a:lnTo>
                    <a:pt x="476929" y="211055"/>
                  </a:lnTo>
                  <a:lnTo>
                    <a:pt x="454229" y="256268"/>
                  </a:lnTo>
                  <a:lnTo>
                    <a:pt x="433311" y="304745"/>
                  </a:lnTo>
                  <a:lnTo>
                    <a:pt x="414291" y="356344"/>
                  </a:lnTo>
                  <a:lnTo>
                    <a:pt x="397265" y="410983"/>
                  </a:lnTo>
                  <a:lnTo>
                    <a:pt x="346437" y="427039"/>
                  </a:lnTo>
                  <a:lnTo>
                    <a:pt x="298023" y="444918"/>
                  </a:lnTo>
                  <a:lnTo>
                    <a:pt x="252198" y="464536"/>
                  </a:lnTo>
                  <a:lnTo>
                    <a:pt x="209142" y="485808"/>
                  </a:lnTo>
                  <a:lnTo>
                    <a:pt x="169033" y="508650"/>
                  </a:lnTo>
                  <a:lnTo>
                    <a:pt x="132047" y="532979"/>
                  </a:lnTo>
                  <a:lnTo>
                    <a:pt x="98363" y="558709"/>
                  </a:lnTo>
                  <a:lnTo>
                    <a:pt x="51478" y="602832"/>
                  </a:lnTo>
                  <a:lnTo>
                    <a:pt x="14512" y="649520"/>
                  </a:lnTo>
                  <a:lnTo>
                    <a:pt x="3968" y="722165"/>
                  </a:lnTo>
                  <a:lnTo>
                    <a:pt x="51" y="796783"/>
                  </a:lnTo>
                  <a:lnTo>
                    <a:pt x="0" y="802077"/>
                  </a:lnTo>
                  <a:lnTo>
                    <a:pt x="1603228" y="802077"/>
                  </a:lnTo>
                  <a:lnTo>
                    <a:pt x="1603165" y="796783"/>
                  </a:lnTo>
                  <a:lnTo>
                    <a:pt x="1602304" y="767543"/>
                  </a:lnTo>
                  <a:lnTo>
                    <a:pt x="37873" y="767543"/>
                  </a:lnTo>
                  <a:lnTo>
                    <a:pt x="50536" y="727013"/>
                  </a:lnTo>
                  <a:lnTo>
                    <a:pt x="72266" y="687385"/>
                  </a:lnTo>
                  <a:lnTo>
                    <a:pt x="102922" y="648899"/>
                  </a:lnTo>
                  <a:lnTo>
                    <a:pt x="142326" y="611945"/>
                  </a:lnTo>
                  <a:lnTo>
                    <a:pt x="180523" y="583382"/>
                  </a:lnTo>
                  <a:lnTo>
                    <a:pt x="223463" y="556704"/>
                  </a:lnTo>
                  <a:lnTo>
                    <a:pt x="270832" y="532057"/>
                  </a:lnTo>
                  <a:lnTo>
                    <a:pt x="322310" y="509591"/>
                  </a:lnTo>
                  <a:lnTo>
                    <a:pt x="377569" y="489453"/>
                  </a:lnTo>
                  <a:lnTo>
                    <a:pt x="448563" y="489453"/>
                  </a:lnTo>
                  <a:lnTo>
                    <a:pt x="453651" y="467175"/>
                  </a:lnTo>
                  <a:lnTo>
                    <a:pt x="502976" y="455696"/>
                  </a:lnTo>
                  <a:lnTo>
                    <a:pt x="553783" y="446014"/>
                  </a:lnTo>
                  <a:lnTo>
                    <a:pt x="605834" y="438159"/>
                  </a:lnTo>
                  <a:lnTo>
                    <a:pt x="658895" y="432161"/>
                  </a:lnTo>
                  <a:lnTo>
                    <a:pt x="712727" y="428049"/>
                  </a:lnTo>
                  <a:lnTo>
                    <a:pt x="767097" y="425853"/>
                  </a:lnTo>
                  <a:lnTo>
                    <a:pt x="1253064" y="425853"/>
                  </a:lnTo>
                  <a:lnTo>
                    <a:pt x="1205963" y="410983"/>
                  </a:lnTo>
                  <a:lnTo>
                    <a:pt x="1199741" y="391009"/>
                  </a:lnTo>
                  <a:lnTo>
                    <a:pt x="475493" y="391009"/>
                  </a:lnTo>
                  <a:lnTo>
                    <a:pt x="496122" y="333556"/>
                  </a:lnTo>
                  <a:lnTo>
                    <a:pt x="519275" y="280055"/>
                  </a:lnTo>
                  <a:lnTo>
                    <a:pt x="544805" y="230816"/>
                  </a:lnTo>
                  <a:lnTo>
                    <a:pt x="572561" y="186168"/>
                  </a:lnTo>
                  <a:lnTo>
                    <a:pt x="602390" y="146439"/>
                  </a:lnTo>
                  <a:lnTo>
                    <a:pt x="641348" y="105210"/>
                  </a:lnTo>
                  <a:lnTo>
                    <a:pt x="682014" y="73245"/>
                  </a:lnTo>
                  <a:lnTo>
                    <a:pt x="724079" y="50689"/>
                  </a:lnTo>
                  <a:lnTo>
                    <a:pt x="767097" y="37799"/>
                  </a:lnTo>
                  <a:lnTo>
                    <a:pt x="989181" y="37799"/>
                  </a:lnTo>
                  <a:lnTo>
                    <a:pt x="958965" y="15471"/>
                  </a:lnTo>
                  <a:lnTo>
                    <a:pt x="921809" y="8965"/>
                  </a:lnTo>
                  <a:lnTo>
                    <a:pt x="883996" y="4189"/>
                  </a:lnTo>
                  <a:lnTo>
                    <a:pt x="845793" y="1204"/>
                  </a:lnTo>
                  <a:lnTo>
                    <a:pt x="807074" y="35"/>
                  </a:lnTo>
                  <a:lnTo>
                    <a:pt x="805242" y="0"/>
                  </a:lnTo>
                  <a:close/>
                </a:path>
                <a:path w="1603375" h="802640">
                  <a:moveTo>
                    <a:pt x="448563" y="489453"/>
                  </a:moveTo>
                  <a:lnTo>
                    <a:pt x="377569" y="489453"/>
                  </a:lnTo>
                  <a:lnTo>
                    <a:pt x="368657" y="534052"/>
                  </a:lnTo>
                  <a:lnTo>
                    <a:pt x="361161" y="579405"/>
                  </a:lnTo>
                  <a:lnTo>
                    <a:pt x="355091" y="625462"/>
                  </a:lnTo>
                  <a:lnTo>
                    <a:pt x="350450" y="672217"/>
                  </a:lnTo>
                  <a:lnTo>
                    <a:pt x="347251" y="719571"/>
                  </a:lnTo>
                  <a:lnTo>
                    <a:pt x="345497" y="767543"/>
                  </a:lnTo>
                  <a:lnTo>
                    <a:pt x="414521" y="767543"/>
                  </a:lnTo>
                  <a:lnTo>
                    <a:pt x="416645" y="715612"/>
                  </a:lnTo>
                  <a:lnTo>
                    <a:pt x="420561" y="664134"/>
                  </a:lnTo>
                  <a:lnTo>
                    <a:pt x="426244" y="613330"/>
                  </a:lnTo>
                  <a:lnTo>
                    <a:pt x="433670" y="563422"/>
                  </a:lnTo>
                  <a:lnTo>
                    <a:pt x="442814" y="514630"/>
                  </a:lnTo>
                  <a:lnTo>
                    <a:pt x="448563" y="489453"/>
                  </a:lnTo>
                  <a:close/>
                </a:path>
                <a:path w="1603375" h="802640">
                  <a:moveTo>
                    <a:pt x="836131" y="425853"/>
                  </a:moveTo>
                  <a:lnTo>
                    <a:pt x="767097" y="425853"/>
                  </a:lnTo>
                  <a:lnTo>
                    <a:pt x="767097" y="767543"/>
                  </a:lnTo>
                  <a:lnTo>
                    <a:pt x="836131" y="767543"/>
                  </a:lnTo>
                  <a:lnTo>
                    <a:pt x="836131" y="425853"/>
                  </a:lnTo>
                  <a:close/>
                </a:path>
                <a:path w="1603375" h="802640">
                  <a:moveTo>
                    <a:pt x="1253064" y="425853"/>
                  </a:moveTo>
                  <a:lnTo>
                    <a:pt x="836131" y="425853"/>
                  </a:lnTo>
                  <a:lnTo>
                    <a:pt x="890501" y="428049"/>
                  </a:lnTo>
                  <a:lnTo>
                    <a:pt x="944335" y="432161"/>
                  </a:lnTo>
                  <a:lnTo>
                    <a:pt x="997397" y="438159"/>
                  </a:lnTo>
                  <a:lnTo>
                    <a:pt x="1049449" y="446014"/>
                  </a:lnTo>
                  <a:lnTo>
                    <a:pt x="1100255" y="455696"/>
                  </a:lnTo>
                  <a:lnTo>
                    <a:pt x="1149577" y="467175"/>
                  </a:lnTo>
                  <a:lnTo>
                    <a:pt x="1160409" y="514630"/>
                  </a:lnTo>
                  <a:lnTo>
                    <a:pt x="1169550" y="563422"/>
                  </a:lnTo>
                  <a:lnTo>
                    <a:pt x="1176975" y="613330"/>
                  </a:lnTo>
                  <a:lnTo>
                    <a:pt x="1182660" y="664134"/>
                  </a:lnTo>
                  <a:lnTo>
                    <a:pt x="1186578" y="715612"/>
                  </a:lnTo>
                  <a:lnTo>
                    <a:pt x="1188707" y="767543"/>
                  </a:lnTo>
                  <a:lnTo>
                    <a:pt x="1257731" y="767543"/>
                  </a:lnTo>
                  <a:lnTo>
                    <a:pt x="1255975" y="719571"/>
                  </a:lnTo>
                  <a:lnTo>
                    <a:pt x="1252773" y="672198"/>
                  </a:lnTo>
                  <a:lnTo>
                    <a:pt x="1248134" y="625462"/>
                  </a:lnTo>
                  <a:lnTo>
                    <a:pt x="1242064" y="579401"/>
                  </a:lnTo>
                  <a:lnTo>
                    <a:pt x="1234569" y="534049"/>
                  </a:lnTo>
                  <a:lnTo>
                    <a:pt x="1225659" y="489453"/>
                  </a:lnTo>
                  <a:lnTo>
                    <a:pt x="1400533" y="489453"/>
                  </a:lnTo>
                  <a:lnTo>
                    <a:pt x="1394101" y="485791"/>
                  </a:lnTo>
                  <a:lnTo>
                    <a:pt x="1351036" y="464519"/>
                  </a:lnTo>
                  <a:lnTo>
                    <a:pt x="1305205" y="444903"/>
                  </a:lnTo>
                  <a:lnTo>
                    <a:pt x="1256788" y="427028"/>
                  </a:lnTo>
                  <a:lnTo>
                    <a:pt x="1253064" y="425853"/>
                  </a:lnTo>
                  <a:close/>
                </a:path>
                <a:path w="1603375" h="802640">
                  <a:moveTo>
                    <a:pt x="1400533" y="489453"/>
                  </a:moveTo>
                  <a:lnTo>
                    <a:pt x="1225659" y="489453"/>
                  </a:lnTo>
                  <a:lnTo>
                    <a:pt x="1281049" y="509616"/>
                  </a:lnTo>
                  <a:lnTo>
                    <a:pt x="1332581" y="532098"/>
                  </a:lnTo>
                  <a:lnTo>
                    <a:pt x="1379959" y="556752"/>
                  </a:lnTo>
                  <a:lnTo>
                    <a:pt x="1422880" y="583433"/>
                  </a:lnTo>
                  <a:lnTo>
                    <a:pt x="1461036" y="611997"/>
                  </a:lnTo>
                  <a:lnTo>
                    <a:pt x="1500305" y="648829"/>
                  </a:lnTo>
                  <a:lnTo>
                    <a:pt x="1530953" y="687314"/>
                  </a:lnTo>
                  <a:lnTo>
                    <a:pt x="1552711" y="727062"/>
                  </a:lnTo>
                  <a:lnTo>
                    <a:pt x="1565303" y="767543"/>
                  </a:lnTo>
                  <a:lnTo>
                    <a:pt x="1602304" y="767543"/>
                  </a:lnTo>
                  <a:lnTo>
                    <a:pt x="1599251" y="722129"/>
                  </a:lnTo>
                  <a:lnTo>
                    <a:pt x="1588684" y="649435"/>
                  </a:lnTo>
                  <a:lnTo>
                    <a:pt x="1551736" y="602772"/>
                  </a:lnTo>
                  <a:lnTo>
                    <a:pt x="1504917" y="558675"/>
                  </a:lnTo>
                  <a:lnTo>
                    <a:pt x="1471220" y="532955"/>
                  </a:lnTo>
                  <a:lnTo>
                    <a:pt x="1434222" y="508632"/>
                  </a:lnTo>
                  <a:lnTo>
                    <a:pt x="1400533" y="489453"/>
                  </a:lnTo>
                  <a:close/>
                </a:path>
                <a:path w="1603375" h="802640">
                  <a:moveTo>
                    <a:pt x="836131" y="37799"/>
                  </a:moveTo>
                  <a:lnTo>
                    <a:pt x="767097" y="37799"/>
                  </a:lnTo>
                  <a:lnTo>
                    <a:pt x="767097" y="356734"/>
                  </a:lnTo>
                  <a:lnTo>
                    <a:pt x="716991" y="358626"/>
                  </a:lnTo>
                  <a:lnTo>
                    <a:pt x="667264" y="362072"/>
                  </a:lnTo>
                  <a:lnTo>
                    <a:pt x="618083" y="367052"/>
                  </a:lnTo>
                  <a:lnTo>
                    <a:pt x="569616" y="373547"/>
                  </a:lnTo>
                  <a:lnTo>
                    <a:pt x="522030" y="381539"/>
                  </a:lnTo>
                  <a:lnTo>
                    <a:pt x="475493" y="391009"/>
                  </a:lnTo>
                  <a:lnTo>
                    <a:pt x="1199741" y="391009"/>
                  </a:lnTo>
                  <a:lnTo>
                    <a:pt x="1127724" y="390992"/>
                  </a:lnTo>
                  <a:lnTo>
                    <a:pt x="1081191" y="381529"/>
                  </a:lnTo>
                  <a:lnTo>
                    <a:pt x="1033607" y="373542"/>
                  </a:lnTo>
                  <a:lnTo>
                    <a:pt x="985140" y="367050"/>
                  </a:lnTo>
                  <a:lnTo>
                    <a:pt x="935959" y="362071"/>
                  </a:lnTo>
                  <a:lnTo>
                    <a:pt x="886233" y="358626"/>
                  </a:lnTo>
                  <a:lnTo>
                    <a:pt x="836131" y="356734"/>
                  </a:lnTo>
                  <a:lnTo>
                    <a:pt x="836131" y="37799"/>
                  </a:lnTo>
                  <a:close/>
                </a:path>
                <a:path w="1603375" h="802640">
                  <a:moveTo>
                    <a:pt x="989181" y="37799"/>
                  </a:moveTo>
                  <a:lnTo>
                    <a:pt x="836131" y="37799"/>
                  </a:lnTo>
                  <a:lnTo>
                    <a:pt x="879154" y="50689"/>
                  </a:lnTo>
                  <a:lnTo>
                    <a:pt x="921209" y="73245"/>
                  </a:lnTo>
                  <a:lnTo>
                    <a:pt x="961908" y="105237"/>
                  </a:lnTo>
                  <a:lnTo>
                    <a:pt x="1000838" y="146439"/>
                  </a:lnTo>
                  <a:lnTo>
                    <a:pt x="1030669" y="186169"/>
                  </a:lnTo>
                  <a:lnTo>
                    <a:pt x="1058426" y="230822"/>
                  </a:lnTo>
                  <a:lnTo>
                    <a:pt x="1083956" y="280066"/>
                  </a:lnTo>
                  <a:lnTo>
                    <a:pt x="1107108" y="333572"/>
                  </a:lnTo>
                  <a:lnTo>
                    <a:pt x="1127724" y="390992"/>
                  </a:lnTo>
                  <a:lnTo>
                    <a:pt x="1199736" y="390992"/>
                  </a:lnTo>
                  <a:lnTo>
                    <a:pt x="1169916" y="304715"/>
                  </a:lnTo>
                  <a:lnTo>
                    <a:pt x="1148997" y="256224"/>
                  </a:lnTo>
                  <a:lnTo>
                    <a:pt x="1126294" y="210999"/>
                  </a:lnTo>
                  <a:lnTo>
                    <a:pt x="1101920" y="169169"/>
                  </a:lnTo>
                  <a:lnTo>
                    <a:pt x="1075985" y="130861"/>
                  </a:lnTo>
                  <a:lnTo>
                    <a:pt x="1048601" y="96204"/>
                  </a:lnTo>
                  <a:lnTo>
                    <a:pt x="1019879" y="65326"/>
                  </a:lnTo>
                  <a:lnTo>
                    <a:pt x="989933" y="38355"/>
                  </a:lnTo>
                  <a:lnTo>
                    <a:pt x="989181" y="37799"/>
                  </a:lnTo>
                  <a:close/>
                </a:path>
              </a:pathLst>
            </a:custGeom>
            <a:solidFill>
              <a:srgbClr val="54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743071" y="731476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735743" y="5825205"/>
              <a:ext cx="1031937" cy="78276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37917" y="5825197"/>
              <a:ext cx="929760" cy="78277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5743" y="6430759"/>
              <a:ext cx="1031937" cy="177209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735743" y="5825205"/>
              <a:ext cx="1031937" cy="782762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837917" y="5825197"/>
              <a:ext cx="929760" cy="78277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35743" y="6430759"/>
              <a:ext cx="1031937" cy="17720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776202" y="5865670"/>
              <a:ext cx="951007" cy="70182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76202" y="6424662"/>
              <a:ext cx="951006" cy="14283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830670" y="5812469"/>
              <a:ext cx="221553" cy="313224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8005985" y="6176997"/>
              <a:ext cx="278944" cy="278944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8168679" y="5964464"/>
              <a:ext cx="328788" cy="32878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939389" y="6125827"/>
              <a:ext cx="1031943" cy="78276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41575" y="6125818"/>
              <a:ext cx="929757" cy="78277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39391" y="6731380"/>
              <a:ext cx="1031941" cy="17720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939389" y="6125827"/>
              <a:ext cx="1031943" cy="78276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041575" y="6125818"/>
              <a:ext cx="929757" cy="78277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939391" y="6731380"/>
              <a:ext cx="1031941" cy="17720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979861" y="6166290"/>
              <a:ext cx="951007" cy="70182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79860" y="6725283"/>
              <a:ext cx="951006" cy="142838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034331" y="6113090"/>
              <a:ext cx="221553" cy="31322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209644" y="6477619"/>
              <a:ext cx="278944" cy="27894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372335" y="6265085"/>
              <a:ext cx="328788" cy="32878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113501" y="6421060"/>
              <a:ext cx="1031943" cy="78276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5686" y="6421051"/>
              <a:ext cx="929757" cy="78277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3500" y="7026613"/>
              <a:ext cx="1031941" cy="17720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8113501" y="6421060"/>
              <a:ext cx="1031943" cy="78276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215686" y="6421051"/>
              <a:ext cx="929757" cy="78277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113500" y="7026613"/>
              <a:ext cx="1031941" cy="17720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153970" y="6461524"/>
              <a:ext cx="951007" cy="70182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53970" y="7020516"/>
              <a:ext cx="951006" cy="142838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208441" y="6408324"/>
              <a:ext cx="221553" cy="313224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383753" y="6772851"/>
              <a:ext cx="278944" cy="278944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8546444" y="6560318"/>
              <a:ext cx="328788" cy="328788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4497361" y="9510983"/>
              <a:ext cx="13482319" cy="1081405"/>
            </a:xfrm>
            <a:custGeom>
              <a:avLst/>
              <a:gdLst/>
              <a:ahLst/>
              <a:cxnLst/>
              <a:rect l="l" t="t" r="r" b="b"/>
              <a:pathLst>
                <a:path w="13482319" h="1081404">
                  <a:moveTo>
                    <a:pt x="0" y="0"/>
                  </a:moveTo>
                  <a:lnTo>
                    <a:pt x="39835" y="12935"/>
                  </a:lnTo>
                  <a:lnTo>
                    <a:pt x="104087" y="33203"/>
                  </a:lnTo>
                  <a:lnTo>
                    <a:pt x="168369" y="53277"/>
                  </a:lnTo>
                  <a:lnTo>
                    <a:pt x="232680" y="73157"/>
                  </a:lnTo>
                  <a:lnTo>
                    <a:pt x="297022" y="92843"/>
                  </a:lnTo>
                  <a:lnTo>
                    <a:pt x="361392" y="112334"/>
                  </a:lnTo>
                  <a:lnTo>
                    <a:pt x="425793" y="131632"/>
                  </a:lnTo>
                  <a:lnTo>
                    <a:pt x="490224" y="150735"/>
                  </a:lnTo>
                  <a:lnTo>
                    <a:pt x="554684" y="169644"/>
                  </a:lnTo>
                  <a:lnTo>
                    <a:pt x="619174" y="188359"/>
                  </a:lnTo>
                  <a:lnTo>
                    <a:pt x="683693" y="206880"/>
                  </a:lnTo>
                  <a:lnTo>
                    <a:pt x="748243" y="225206"/>
                  </a:lnTo>
                  <a:lnTo>
                    <a:pt x="812822" y="243338"/>
                  </a:lnTo>
                  <a:lnTo>
                    <a:pt x="877431" y="261277"/>
                  </a:lnTo>
                  <a:lnTo>
                    <a:pt x="942070" y="279021"/>
                  </a:lnTo>
                  <a:lnTo>
                    <a:pt x="1006738" y="296571"/>
                  </a:lnTo>
                  <a:lnTo>
                    <a:pt x="1071436" y="313926"/>
                  </a:lnTo>
                  <a:lnTo>
                    <a:pt x="1136164" y="331088"/>
                  </a:lnTo>
                  <a:lnTo>
                    <a:pt x="1200922" y="348055"/>
                  </a:lnTo>
                  <a:lnTo>
                    <a:pt x="1265709" y="364828"/>
                  </a:lnTo>
                  <a:lnTo>
                    <a:pt x="1330527" y="381407"/>
                  </a:lnTo>
                  <a:lnTo>
                    <a:pt x="1395374" y="397792"/>
                  </a:lnTo>
                  <a:lnTo>
                    <a:pt x="1460250" y="413983"/>
                  </a:lnTo>
                  <a:lnTo>
                    <a:pt x="1525157" y="429979"/>
                  </a:lnTo>
                  <a:lnTo>
                    <a:pt x="1590093" y="445781"/>
                  </a:lnTo>
                  <a:lnTo>
                    <a:pt x="1655059" y="461389"/>
                  </a:lnTo>
                  <a:lnTo>
                    <a:pt x="1720055" y="476803"/>
                  </a:lnTo>
                  <a:lnTo>
                    <a:pt x="1785080" y="492023"/>
                  </a:lnTo>
                  <a:lnTo>
                    <a:pt x="1850135" y="507049"/>
                  </a:lnTo>
                  <a:lnTo>
                    <a:pt x="1915220" y="521880"/>
                  </a:lnTo>
                  <a:lnTo>
                    <a:pt x="1980335" y="536517"/>
                  </a:lnTo>
                  <a:lnTo>
                    <a:pt x="2045480" y="550960"/>
                  </a:lnTo>
                  <a:lnTo>
                    <a:pt x="2110654" y="565209"/>
                  </a:lnTo>
                  <a:lnTo>
                    <a:pt x="2175858" y="579264"/>
                  </a:lnTo>
                  <a:lnTo>
                    <a:pt x="2241092" y="593125"/>
                  </a:lnTo>
                  <a:lnTo>
                    <a:pt x="2306355" y="606791"/>
                  </a:lnTo>
                  <a:lnTo>
                    <a:pt x="2371649" y="620263"/>
                  </a:lnTo>
                  <a:lnTo>
                    <a:pt x="2436972" y="633541"/>
                  </a:lnTo>
                  <a:lnTo>
                    <a:pt x="2502324" y="646625"/>
                  </a:lnTo>
                  <a:lnTo>
                    <a:pt x="2567707" y="659515"/>
                  </a:lnTo>
                  <a:lnTo>
                    <a:pt x="2633119" y="672210"/>
                  </a:lnTo>
                  <a:lnTo>
                    <a:pt x="2698561" y="684712"/>
                  </a:lnTo>
                  <a:lnTo>
                    <a:pt x="2764033" y="697019"/>
                  </a:lnTo>
                  <a:lnTo>
                    <a:pt x="2829535" y="709132"/>
                  </a:lnTo>
                  <a:lnTo>
                    <a:pt x="2895066" y="721051"/>
                  </a:lnTo>
                  <a:lnTo>
                    <a:pt x="2960627" y="732776"/>
                  </a:lnTo>
                  <a:lnTo>
                    <a:pt x="3026218" y="744306"/>
                  </a:lnTo>
                  <a:lnTo>
                    <a:pt x="3091838" y="755642"/>
                  </a:lnTo>
                  <a:lnTo>
                    <a:pt x="3157489" y="766785"/>
                  </a:lnTo>
                  <a:lnTo>
                    <a:pt x="3223169" y="777733"/>
                  </a:lnTo>
                  <a:lnTo>
                    <a:pt x="3288878" y="788486"/>
                  </a:lnTo>
                  <a:lnTo>
                    <a:pt x="3354618" y="799046"/>
                  </a:lnTo>
                  <a:lnTo>
                    <a:pt x="3420387" y="809411"/>
                  </a:lnTo>
                  <a:lnTo>
                    <a:pt x="3486186" y="819583"/>
                  </a:lnTo>
                  <a:lnTo>
                    <a:pt x="3552015" y="829560"/>
                  </a:lnTo>
                  <a:lnTo>
                    <a:pt x="3617874" y="839343"/>
                  </a:lnTo>
                  <a:lnTo>
                    <a:pt x="3683762" y="848932"/>
                  </a:lnTo>
                  <a:lnTo>
                    <a:pt x="3749680" y="858326"/>
                  </a:lnTo>
                  <a:lnTo>
                    <a:pt x="3815628" y="867527"/>
                  </a:lnTo>
                  <a:lnTo>
                    <a:pt x="3881606" y="876533"/>
                  </a:lnTo>
                  <a:lnTo>
                    <a:pt x="3947613" y="885345"/>
                  </a:lnTo>
                  <a:lnTo>
                    <a:pt x="4013650" y="893963"/>
                  </a:lnTo>
                  <a:lnTo>
                    <a:pt x="4079717" y="902387"/>
                  </a:lnTo>
                  <a:lnTo>
                    <a:pt x="4145814" y="910616"/>
                  </a:lnTo>
                  <a:lnTo>
                    <a:pt x="4211940" y="918652"/>
                  </a:lnTo>
                  <a:lnTo>
                    <a:pt x="4278096" y="926493"/>
                  </a:lnTo>
                  <a:lnTo>
                    <a:pt x="4344282" y="934140"/>
                  </a:lnTo>
                  <a:lnTo>
                    <a:pt x="4410498" y="941593"/>
                  </a:lnTo>
                  <a:lnTo>
                    <a:pt x="4476743" y="948852"/>
                  </a:lnTo>
                  <a:lnTo>
                    <a:pt x="4543018" y="955916"/>
                  </a:lnTo>
                  <a:lnTo>
                    <a:pt x="4609323" y="962787"/>
                  </a:lnTo>
                  <a:lnTo>
                    <a:pt x="4675658" y="969463"/>
                  </a:lnTo>
                  <a:lnTo>
                    <a:pt x="4742022" y="975945"/>
                  </a:lnTo>
                  <a:lnTo>
                    <a:pt x="4808416" y="982233"/>
                  </a:lnTo>
                  <a:lnTo>
                    <a:pt x="4874840" y="988326"/>
                  </a:lnTo>
                  <a:lnTo>
                    <a:pt x="4941294" y="994226"/>
                  </a:lnTo>
                  <a:lnTo>
                    <a:pt x="5007777" y="999931"/>
                  </a:lnTo>
                  <a:lnTo>
                    <a:pt x="5074290" y="1005442"/>
                  </a:lnTo>
                  <a:lnTo>
                    <a:pt x="5140833" y="1010759"/>
                  </a:lnTo>
                  <a:lnTo>
                    <a:pt x="5207406" y="1015882"/>
                  </a:lnTo>
                  <a:lnTo>
                    <a:pt x="5274008" y="1020811"/>
                  </a:lnTo>
                  <a:lnTo>
                    <a:pt x="5340641" y="1025545"/>
                  </a:lnTo>
                  <a:lnTo>
                    <a:pt x="5407303" y="1030086"/>
                  </a:lnTo>
                  <a:lnTo>
                    <a:pt x="5473994" y="1034432"/>
                  </a:lnTo>
                  <a:lnTo>
                    <a:pt x="5540716" y="1038584"/>
                  </a:lnTo>
                  <a:lnTo>
                    <a:pt x="5607467" y="1042541"/>
                  </a:lnTo>
                  <a:lnTo>
                    <a:pt x="5674248" y="1046305"/>
                  </a:lnTo>
                  <a:lnTo>
                    <a:pt x="5741058" y="1049875"/>
                  </a:lnTo>
                  <a:lnTo>
                    <a:pt x="5807899" y="1053250"/>
                  </a:lnTo>
                  <a:lnTo>
                    <a:pt x="5874769" y="1056431"/>
                  </a:lnTo>
                  <a:lnTo>
                    <a:pt x="5941669" y="1059418"/>
                  </a:lnTo>
                  <a:lnTo>
                    <a:pt x="6008599" y="1062211"/>
                  </a:lnTo>
                  <a:lnTo>
                    <a:pt x="6075558" y="1064809"/>
                  </a:lnTo>
                  <a:lnTo>
                    <a:pt x="6142547" y="1067214"/>
                  </a:lnTo>
                  <a:lnTo>
                    <a:pt x="6209566" y="1069424"/>
                  </a:lnTo>
                  <a:lnTo>
                    <a:pt x="6276615" y="1071440"/>
                  </a:lnTo>
                  <a:lnTo>
                    <a:pt x="6343694" y="1073262"/>
                  </a:lnTo>
                  <a:lnTo>
                    <a:pt x="6410802" y="1074890"/>
                  </a:lnTo>
                  <a:lnTo>
                    <a:pt x="6477940" y="1076323"/>
                  </a:lnTo>
                  <a:lnTo>
                    <a:pt x="6545108" y="1077563"/>
                  </a:lnTo>
                  <a:lnTo>
                    <a:pt x="6612305" y="1078608"/>
                  </a:lnTo>
                  <a:lnTo>
                    <a:pt x="6679532" y="1079459"/>
                  </a:lnTo>
                  <a:lnTo>
                    <a:pt x="6746789" y="1080116"/>
                  </a:lnTo>
                  <a:lnTo>
                    <a:pt x="6814076" y="1080578"/>
                  </a:lnTo>
                  <a:lnTo>
                    <a:pt x="6881393" y="1080847"/>
                  </a:lnTo>
                  <a:lnTo>
                    <a:pt x="6948739" y="1080921"/>
                  </a:lnTo>
                  <a:lnTo>
                    <a:pt x="7016115" y="1080801"/>
                  </a:lnTo>
                  <a:lnTo>
                    <a:pt x="7083521" y="1080487"/>
                  </a:lnTo>
                  <a:lnTo>
                    <a:pt x="7150956" y="1079979"/>
                  </a:lnTo>
                  <a:lnTo>
                    <a:pt x="7218421" y="1079277"/>
                  </a:lnTo>
                  <a:lnTo>
                    <a:pt x="7285916" y="1078380"/>
                  </a:lnTo>
                  <a:lnTo>
                    <a:pt x="7353441" y="1077290"/>
                  </a:lnTo>
                  <a:lnTo>
                    <a:pt x="7420996" y="1076005"/>
                  </a:lnTo>
                  <a:lnTo>
                    <a:pt x="7488580" y="1074526"/>
                  </a:lnTo>
                  <a:lnTo>
                    <a:pt x="7556194" y="1072853"/>
                  </a:lnTo>
                  <a:lnTo>
                    <a:pt x="7623838" y="1070985"/>
                  </a:lnTo>
                  <a:lnTo>
                    <a:pt x="7691511" y="1068924"/>
                  </a:lnTo>
                  <a:lnTo>
                    <a:pt x="7759215" y="1066668"/>
                  </a:lnTo>
                  <a:lnTo>
                    <a:pt x="7826948" y="1064218"/>
                  </a:lnTo>
                  <a:lnTo>
                    <a:pt x="7894711" y="1061574"/>
                  </a:lnTo>
                  <a:lnTo>
                    <a:pt x="7962503" y="1058736"/>
                  </a:lnTo>
                  <a:lnTo>
                    <a:pt x="8030325" y="1055703"/>
                  </a:lnTo>
                  <a:lnTo>
                    <a:pt x="8098177" y="1052477"/>
                  </a:lnTo>
                  <a:lnTo>
                    <a:pt x="8166059" y="1049056"/>
                  </a:lnTo>
                  <a:lnTo>
                    <a:pt x="8233971" y="1045441"/>
                  </a:lnTo>
                  <a:lnTo>
                    <a:pt x="8301912" y="1041632"/>
                  </a:lnTo>
                  <a:lnTo>
                    <a:pt x="8369883" y="1037629"/>
                  </a:lnTo>
                  <a:lnTo>
                    <a:pt x="8437884" y="1033431"/>
                  </a:lnTo>
                  <a:lnTo>
                    <a:pt x="8505915" y="1029040"/>
                  </a:lnTo>
                  <a:lnTo>
                    <a:pt x="8573975" y="1024454"/>
                  </a:lnTo>
                  <a:lnTo>
                    <a:pt x="8642065" y="1019674"/>
                  </a:lnTo>
                  <a:lnTo>
                    <a:pt x="8710185" y="1014700"/>
                  </a:lnTo>
                  <a:lnTo>
                    <a:pt x="8778335" y="1009532"/>
                  </a:lnTo>
                  <a:lnTo>
                    <a:pt x="8846514" y="1004169"/>
                  </a:lnTo>
                  <a:lnTo>
                    <a:pt x="8914723" y="998613"/>
                  </a:lnTo>
                  <a:lnTo>
                    <a:pt x="8982962" y="992862"/>
                  </a:lnTo>
                  <a:lnTo>
                    <a:pt x="9051230" y="986917"/>
                  </a:lnTo>
                  <a:lnTo>
                    <a:pt x="9119529" y="980778"/>
                  </a:lnTo>
                  <a:lnTo>
                    <a:pt x="9187857" y="974444"/>
                  </a:lnTo>
                  <a:lnTo>
                    <a:pt x="9256215" y="967917"/>
                  </a:lnTo>
                  <a:lnTo>
                    <a:pt x="9324602" y="961195"/>
                  </a:lnTo>
                  <a:lnTo>
                    <a:pt x="9393020" y="954279"/>
                  </a:lnTo>
                  <a:lnTo>
                    <a:pt x="9461467" y="947169"/>
                  </a:lnTo>
                  <a:lnTo>
                    <a:pt x="9529944" y="939865"/>
                  </a:lnTo>
                  <a:lnTo>
                    <a:pt x="9598451" y="932367"/>
                  </a:lnTo>
                  <a:lnTo>
                    <a:pt x="9666987" y="924674"/>
                  </a:lnTo>
                  <a:lnTo>
                    <a:pt x="9735553" y="916787"/>
                  </a:lnTo>
                  <a:lnTo>
                    <a:pt x="9804149" y="908707"/>
                  </a:lnTo>
                  <a:lnTo>
                    <a:pt x="9872775" y="900432"/>
                  </a:lnTo>
                  <a:lnTo>
                    <a:pt x="9941430" y="891962"/>
                  </a:lnTo>
                  <a:lnTo>
                    <a:pt x="10010115" y="883299"/>
                  </a:lnTo>
                  <a:lnTo>
                    <a:pt x="10078830" y="874441"/>
                  </a:lnTo>
                  <a:lnTo>
                    <a:pt x="10147575" y="865390"/>
                  </a:lnTo>
                  <a:lnTo>
                    <a:pt x="10216349" y="856144"/>
                  </a:lnTo>
                  <a:lnTo>
                    <a:pt x="10285153" y="846704"/>
                  </a:lnTo>
                  <a:lnTo>
                    <a:pt x="10353987" y="837069"/>
                  </a:lnTo>
                  <a:lnTo>
                    <a:pt x="10422851" y="827241"/>
                  </a:lnTo>
                  <a:lnTo>
                    <a:pt x="10491744" y="817218"/>
                  </a:lnTo>
                  <a:lnTo>
                    <a:pt x="10560668" y="807002"/>
                  </a:lnTo>
                  <a:lnTo>
                    <a:pt x="10629620" y="796591"/>
                  </a:lnTo>
                  <a:lnTo>
                    <a:pt x="10698603" y="785986"/>
                  </a:lnTo>
                  <a:lnTo>
                    <a:pt x="10767616" y="775186"/>
                  </a:lnTo>
                  <a:lnTo>
                    <a:pt x="10836658" y="764193"/>
                  </a:lnTo>
                  <a:lnTo>
                    <a:pt x="10905730" y="753005"/>
                  </a:lnTo>
                  <a:lnTo>
                    <a:pt x="10974831" y="741623"/>
                  </a:lnTo>
                  <a:lnTo>
                    <a:pt x="11043963" y="730047"/>
                  </a:lnTo>
                  <a:lnTo>
                    <a:pt x="11113124" y="718277"/>
                  </a:lnTo>
                  <a:lnTo>
                    <a:pt x="11182315" y="706313"/>
                  </a:lnTo>
                  <a:lnTo>
                    <a:pt x="11251536" y="694155"/>
                  </a:lnTo>
                  <a:lnTo>
                    <a:pt x="11320786" y="681802"/>
                  </a:lnTo>
                  <a:lnTo>
                    <a:pt x="11390067" y="669255"/>
                  </a:lnTo>
                  <a:lnTo>
                    <a:pt x="11459377" y="656514"/>
                  </a:lnTo>
                  <a:lnTo>
                    <a:pt x="11528716" y="643579"/>
                  </a:lnTo>
                  <a:lnTo>
                    <a:pt x="11598086" y="630449"/>
                  </a:lnTo>
                  <a:lnTo>
                    <a:pt x="11667485" y="617126"/>
                  </a:lnTo>
                  <a:lnTo>
                    <a:pt x="11736914" y="603608"/>
                  </a:lnTo>
                  <a:lnTo>
                    <a:pt x="11806373" y="589896"/>
                  </a:lnTo>
                  <a:lnTo>
                    <a:pt x="11875861" y="575990"/>
                  </a:lnTo>
                  <a:lnTo>
                    <a:pt x="11945379" y="561890"/>
                  </a:lnTo>
                  <a:lnTo>
                    <a:pt x="12014927" y="547596"/>
                  </a:lnTo>
                  <a:lnTo>
                    <a:pt x="12084505" y="533107"/>
                  </a:lnTo>
                  <a:lnTo>
                    <a:pt x="12154113" y="518425"/>
                  </a:lnTo>
                  <a:lnTo>
                    <a:pt x="12223750" y="503548"/>
                  </a:lnTo>
                  <a:lnTo>
                    <a:pt x="12293417" y="488477"/>
                  </a:lnTo>
                  <a:lnTo>
                    <a:pt x="12363114" y="473211"/>
                  </a:lnTo>
                  <a:lnTo>
                    <a:pt x="12432840" y="457752"/>
                  </a:lnTo>
                  <a:lnTo>
                    <a:pt x="12502597" y="442098"/>
                  </a:lnTo>
                  <a:lnTo>
                    <a:pt x="12572383" y="426251"/>
                  </a:lnTo>
                  <a:lnTo>
                    <a:pt x="12642198" y="410209"/>
                  </a:lnTo>
                  <a:lnTo>
                    <a:pt x="12712044" y="393973"/>
                  </a:lnTo>
                  <a:lnTo>
                    <a:pt x="12781919" y="377542"/>
                  </a:lnTo>
                  <a:lnTo>
                    <a:pt x="12851824" y="360918"/>
                  </a:lnTo>
                  <a:lnTo>
                    <a:pt x="12921759" y="344099"/>
                  </a:lnTo>
                  <a:lnTo>
                    <a:pt x="12991724" y="327086"/>
                  </a:lnTo>
                  <a:lnTo>
                    <a:pt x="13061718" y="309879"/>
                  </a:lnTo>
                  <a:lnTo>
                    <a:pt x="13131742" y="292478"/>
                  </a:lnTo>
                  <a:lnTo>
                    <a:pt x="13201796" y="274883"/>
                  </a:lnTo>
                  <a:lnTo>
                    <a:pt x="13271879" y="257094"/>
                  </a:lnTo>
                  <a:lnTo>
                    <a:pt x="13341993" y="239110"/>
                  </a:lnTo>
                  <a:lnTo>
                    <a:pt x="13412136" y="220932"/>
                  </a:lnTo>
                  <a:lnTo>
                    <a:pt x="13482309" y="20256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226476" y="9368558"/>
              <a:ext cx="361315" cy="311150"/>
            </a:xfrm>
            <a:custGeom>
              <a:avLst/>
              <a:gdLst/>
              <a:ahLst/>
              <a:cxnLst/>
              <a:rect l="l" t="t" r="r" b="b"/>
              <a:pathLst>
                <a:path w="361314" h="311150">
                  <a:moveTo>
                    <a:pt x="361169" y="0"/>
                  </a:moveTo>
                  <a:lnTo>
                    <a:pt x="0" y="54464"/>
                  </a:lnTo>
                  <a:lnTo>
                    <a:pt x="260272" y="310720"/>
                  </a:lnTo>
                  <a:lnTo>
                    <a:pt x="36116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99C6D6-322E-EA5C-6BF5-D12C98E25131}"/>
              </a:ext>
            </a:extLst>
          </p:cNvPr>
          <p:cNvSpPr txBox="1"/>
          <p:nvPr/>
        </p:nvSpPr>
        <p:spPr>
          <a:xfrm>
            <a:off x="1292945" y="993124"/>
            <a:ext cx="860340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certificato può essere validato online (ad esempio da una </a:t>
            </a:r>
            <a:r>
              <a:rPr lang="it-IT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Validation</a:t>
            </a:r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Authority) e può esserne anche controllato lo stato di validità (tramite la </a:t>
            </a:r>
            <a:r>
              <a:rPr lang="it-IT" sz="4000" dirty="0">
                <a:solidFill>
                  <a:srgbClr val="E51B8E"/>
                </a:solidFill>
              </a:rPr>
              <a:t>Certificate </a:t>
            </a:r>
            <a:r>
              <a:rPr lang="it-IT" sz="4000" dirty="0" err="1">
                <a:solidFill>
                  <a:srgbClr val="E51B8E"/>
                </a:solidFill>
              </a:rPr>
              <a:t>Revocation</a:t>
            </a:r>
            <a:r>
              <a:rPr lang="it-IT" sz="4000" dirty="0">
                <a:solidFill>
                  <a:srgbClr val="E51B8E"/>
                </a:solidFill>
              </a:rPr>
              <a:t> List</a:t>
            </a:r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479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bject 193"/>
          <p:cNvSpPr txBox="1"/>
          <p:nvPr/>
        </p:nvSpPr>
        <p:spPr>
          <a:xfrm>
            <a:off x="16998075" y="5091330"/>
            <a:ext cx="1494790" cy="1269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-35" dirty="0">
                <a:solidFill>
                  <a:srgbClr val="535353"/>
                </a:solidFill>
                <a:latin typeface="Microsoft Sans Serif"/>
                <a:cs typeface="Microsoft Sans Serif"/>
              </a:rPr>
              <a:t>Certificate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cat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40" dirty="0">
                <a:solidFill>
                  <a:srgbClr val="535353"/>
                </a:solidFill>
                <a:latin typeface="Microsoft Sans Serif"/>
                <a:cs typeface="Microsoft Sans Serif"/>
              </a:rPr>
              <a:t>n  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7772" y="13344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690877" y="5037672"/>
            <a:ext cx="5327961" cy="4508016"/>
            <a:chOff x="0" y="5399519"/>
            <a:chExt cx="5327961" cy="4508016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4689452" y="1776565"/>
            <a:ext cx="2309451" cy="5674396"/>
            <a:chOff x="10998575" y="2138412"/>
            <a:chExt cx="2309451" cy="5674396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170791" y="4959191"/>
              <a:ext cx="0" cy="2568575"/>
            </a:xfrm>
            <a:custGeom>
              <a:avLst/>
              <a:gdLst/>
              <a:ahLst/>
              <a:cxnLst/>
              <a:rect l="l" t="t" r="r" b="b"/>
              <a:pathLst>
                <a:path h="2568575">
                  <a:moveTo>
                    <a:pt x="0" y="0"/>
                  </a:moveTo>
                  <a:lnTo>
                    <a:pt x="0" y="2568475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007445" y="748578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6642" y="5422576"/>
              <a:ext cx="1868299" cy="14171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631" y="5422563"/>
              <a:ext cx="1683305" cy="14171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641" y="6518916"/>
              <a:ext cx="1868299" cy="32083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09906" y="5495838"/>
              <a:ext cx="1721769" cy="127064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1631" y="5495841"/>
              <a:ext cx="1610041" cy="12706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9906" y="6507877"/>
              <a:ext cx="1721769" cy="2586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08521" y="5399519"/>
              <a:ext cx="1254684" cy="12125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6468" y="5828995"/>
              <a:ext cx="786737" cy="783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72328" y="5826929"/>
              <a:ext cx="596921" cy="596915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4521595" y="1233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20183" y="91143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117682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4732174" y="7548977"/>
            <a:ext cx="2224006" cy="2392527"/>
            <a:chOff x="11041297" y="7910824"/>
            <a:chExt cx="2224006" cy="2392527"/>
          </a:xfrm>
        </p:grpSpPr>
        <p:pic>
          <p:nvPicPr>
            <p:cNvPr id="188" name="object 1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41297" y="7910824"/>
              <a:ext cx="2224006" cy="23925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98360" y="8015532"/>
              <a:ext cx="1909879" cy="2078400"/>
            </a:xfrm>
            <a:prstGeom prst="rect">
              <a:avLst/>
            </a:prstGeom>
          </p:spPr>
        </p:pic>
      </p:grpSp>
      <p:sp>
        <p:nvSpPr>
          <p:cNvPr id="192" name="object 192"/>
          <p:cNvSpPr txBox="1"/>
          <p:nvPr/>
        </p:nvSpPr>
        <p:spPr>
          <a:xfrm>
            <a:off x="17024985" y="7856855"/>
            <a:ext cx="2856865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915" algn="just">
              <a:lnSpc>
                <a:spcPct val="111100"/>
              </a:lnSpc>
              <a:spcBef>
                <a:spcPts val="90"/>
              </a:spcBef>
            </a:pP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25" dirty="0">
                <a:solidFill>
                  <a:srgbClr val="535353"/>
                </a:solidFill>
                <a:latin typeface="Microsoft Sans Serif"/>
                <a:cs typeface="Microsoft Sans Serif"/>
              </a:rPr>
              <a:t>CS</a:t>
            </a:r>
            <a:r>
              <a:rPr sz="2450" spc="-210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r 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e  </a:t>
            </a: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2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325"/>
              </a:spcBef>
            </a:pP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8155549" y="8529543"/>
            <a:ext cx="6365240" cy="327025"/>
            <a:chOff x="4464672" y="8891390"/>
            <a:chExt cx="6365240" cy="327025"/>
          </a:xfrm>
        </p:grpSpPr>
        <p:sp>
          <p:nvSpPr>
            <p:cNvPr id="195" name="object 195"/>
            <p:cNvSpPr/>
            <p:nvPr/>
          </p:nvSpPr>
          <p:spPr>
            <a:xfrm>
              <a:off x="4749487" y="9054733"/>
              <a:ext cx="5795010" cy="0"/>
            </a:xfrm>
            <a:custGeom>
              <a:avLst/>
              <a:gdLst/>
              <a:ahLst/>
              <a:cxnLst/>
              <a:rect l="l" t="t" r="r" b="b"/>
              <a:pathLst>
                <a:path w="5795009">
                  <a:moveTo>
                    <a:pt x="0" y="0"/>
                  </a:moveTo>
                  <a:lnTo>
                    <a:pt x="41883" y="0"/>
                  </a:lnTo>
                  <a:lnTo>
                    <a:pt x="5753129" y="0"/>
                  </a:lnTo>
                  <a:lnTo>
                    <a:pt x="5795013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464672" y="8891390"/>
              <a:ext cx="6365240" cy="327025"/>
            </a:xfrm>
            <a:custGeom>
              <a:avLst/>
              <a:gdLst/>
              <a:ahLst/>
              <a:cxnLst/>
              <a:rect l="l" t="t" r="r" b="b"/>
              <a:pathLst>
                <a:path w="636524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6365240" h="327025">
                  <a:moveTo>
                    <a:pt x="6364630" y="163347"/>
                  </a:moveTo>
                  <a:lnTo>
                    <a:pt x="6037935" y="0"/>
                  </a:lnTo>
                  <a:lnTo>
                    <a:pt x="6037935" y="326694"/>
                  </a:lnTo>
                  <a:lnTo>
                    <a:pt x="6364630" y="16334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99C6D6-322E-EA5C-6BF5-D12C98E25131}"/>
              </a:ext>
            </a:extLst>
          </p:cNvPr>
          <p:cNvSpPr txBox="1"/>
          <p:nvPr/>
        </p:nvSpPr>
        <p:spPr>
          <a:xfrm>
            <a:off x="679450" y="993124"/>
            <a:ext cx="129077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</a:t>
            </a:r>
            <a:r>
              <a:rPr lang="it-IT" sz="3500" dirty="0">
                <a:solidFill>
                  <a:srgbClr val="E51B8E"/>
                </a:solidFill>
              </a:rPr>
              <a:t>Certificate </a:t>
            </a:r>
            <a:r>
              <a:rPr lang="it-IT" sz="3500" dirty="0" err="1">
                <a:solidFill>
                  <a:srgbClr val="E51B8E"/>
                </a:solidFill>
              </a:rPr>
              <a:t>Revocation</a:t>
            </a:r>
            <a:r>
              <a:rPr lang="it-IT" sz="3500" dirty="0">
                <a:solidFill>
                  <a:srgbClr val="E51B8E"/>
                </a:solidFill>
              </a:rPr>
              <a:t> List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una lista di certificati che sono stati revocati dalla CA prima della scadenza, e che non dovrebbero più essere considerati attendibili.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motivi della revoca includono compromissione della chiave privata, certificato rilasciato in modo improprio, pubblicazione di documenti falsi,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ecc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revoca è IRREVERSIBILE.</a:t>
            </a:r>
          </a:p>
        </p:txBody>
      </p:sp>
    </p:spTree>
    <p:extLst>
      <p:ext uri="{BB962C8B-B14F-4D97-AF65-F5344CB8AC3E}">
        <p14:creationId xmlns:p14="http://schemas.microsoft.com/office/powerpoint/2010/main" val="1966799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bject 193"/>
          <p:cNvSpPr txBox="1"/>
          <p:nvPr/>
        </p:nvSpPr>
        <p:spPr>
          <a:xfrm>
            <a:off x="16998075" y="5091330"/>
            <a:ext cx="1494790" cy="1269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-35" dirty="0">
                <a:solidFill>
                  <a:srgbClr val="535353"/>
                </a:solidFill>
                <a:latin typeface="Microsoft Sans Serif"/>
                <a:cs typeface="Microsoft Sans Serif"/>
              </a:rPr>
              <a:t>Certificate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cat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40" dirty="0">
                <a:solidFill>
                  <a:srgbClr val="535353"/>
                </a:solidFill>
                <a:latin typeface="Microsoft Sans Serif"/>
                <a:cs typeface="Microsoft Sans Serif"/>
              </a:rPr>
              <a:t>n  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7772" y="13344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690877" y="5037672"/>
            <a:ext cx="5327961" cy="4508016"/>
            <a:chOff x="0" y="5399519"/>
            <a:chExt cx="5327961" cy="4508016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4689452" y="1776565"/>
            <a:ext cx="2309451" cy="5674396"/>
            <a:chOff x="10998575" y="2138412"/>
            <a:chExt cx="2309451" cy="5674396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170791" y="4959191"/>
              <a:ext cx="0" cy="2568575"/>
            </a:xfrm>
            <a:custGeom>
              <a:avLst/>
              <a:gdLst/>
              <a:ahLst/>
              <a:cxnLst/>
              <a:rect l="l" t="t" r="r" b="b"/>
              <a:pathLst>
                <a:path h="2568575">
                  <a:moveTo>
                    <a:pt x="0" y="0"/>
                  </a:moveTo>
                  <a:lnTo>
                    <a:pt x="0" y="2568475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007445" y="748578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6642" y="5422576"/>
              <a:ext cx="1868299" cy="14171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631" y="5422563"/>
              <a:ext cx="1683305" cy="14171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641" y="6518916"/>
              <a:ext cx="1868299" cy="32083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09906" y="5495838"/>
              <a:ext cx="1721769" cy="127064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1631" y="5495841"/>
              <a:ext cx="1610041" cy="12706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9906" y="6507877"/>
              <a:ext cx="1721769" cy="2586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08521" y="5399519"/>
              <a:ext cx="1254684" cy="12125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6468" y="5828995"/>
              <a:ext cx="786737" cy="783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72328" y="5826929"/>
              <a:ext cx="596921" cy="596915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4521595" y="12337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20183" y="91143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117682" y="90157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4732174" y="7548977"/>
            <a:ext cx="2224006" cy="2392527"/>
            <a:chOff x="11041297" y="7910824"/>
            <a:chExt cx="2224006" cy="2392527"/>
          </a:xfrm>
        </p:grpSpPr>
        <p:pic>
          <p:nvPicPr>
            <p:cNvPr id="188" name="object 1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41297" y="7910824"/>
              <a:ext cx="2224006" cy="23925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98360" y="8015532"/>
              <a:ext cx="1909879" cy="2078400"/>
            </a:xfrm>
            <a:prstGeom prst="rect">
              <a:avLst/>
            </a:prstGeom>
          </p:spPr>
        </p:pic>
      </p:grpSp>
      <p:sp>
        <p:nvSpPr>
          <p:cNvPr id="192" name="object 192"/>
          <p:cNvSpPr txBox="1"/>
          <p:nvPr/>
        </p:nvSpPr>
        <p:spPr>
          <a:xfrm>
            <a:off x="17024985" y="7856855"/>
            <a:ext cx="2856865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915" algn="just">
              <a:lnSpc>
                <a:spcPct val="111100"/>
              </a:lnSpc>
              <a:spcBef>
                <a:spcPts val="90"/>
              </a:spcBef>
            </a:pP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25" dirty="0">
                <a:solidFill>
                  <a:srgbClr val="535353"/>
                </a:solidFill>
                <a:latin typeface="Microsoft Sans Serif"/>
                <a:cs typeface="Microsoft Sans Serif"/>
              </a:rPr>
              <a:t>CS</a:t>
            </a:r>
            <a:r>
              <a:rPr sz="2450" spc="-210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r 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e  </a:t>
            </a: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2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325"/>
              </a:spcBef>
            </a:pP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8155549" y="8529543"/>
            <a:ext cx="6365240" cy="327025"/>
            <a:chOff x="4464672" y="8891390"/>
            <a:chExt cx="6365240" cy="327025"/>
          </a:xfrm>
        </p:grpSpPr>
        <p:sp>
          <p:nvSpPr>
            <p:cNvPr id="195" name="object 195"/>
            <p:cNvSpPr/>
            <p:nvPr/>
          </p:nvSpPr>
          <p:spPr>
            <a:xfrm>
              <a:off x="4749487" y="9054733"/>
              <a:ext cx="5795010" cy="0"/>
            </a:xfrm>
            <a:custGeom>
              <a:avLst/>
              <a:gdLst/>
              <a:ahLst/>
              <a:cxnLst/>
              <a:rect l="l" t="t" r="r" b="b"/>
              <a:pathLst>
                <a:path w="5795009">
                  <a:moveTo>
                    <a:pt x="0" y="0"/>
                  </a:moveTo>
                  <a:lnTo>
                    <a:pt x="41883" y="0"/>
                  </a:lnTo>
                  <a:lnTo>
                    <a:pt x="5753129" y="0"/>
                  </a:lnTo>
                  <a:lnTo>
                    <a:pt x="5795013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464672" y="8891390"/>
              <a:ext cx="6365240" cy="327025"/>
            </a:xfrm>
            <a:custGeom>
              <a:avLst/>
              <a:gdLst/>
              <a:ahLst/>
              <a:cxnLst/>
              <a:rect l="l" t="t" r="r" b="b"/>
              <a:pathLst>
                <a:path w="636524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6365240" h="327025">
                  <a:moveTo>
                    <a:pt x="6364630" y="163347"/>
                  </a:moveTo>
                  <a:lnTo>
                    <a:pt x="6037935" y="0"/>
                  </a:lnTo>
                  <a:lnTo>
                    <a:pt x="6037935" y="326694"/>
                  </a:lnTo>
                  <a:lnTo>
                    <a:pt x="6364630" y="16334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99C6D6-322E-EA5C-6BF5-D12C98E25131}"/>
              </a:ext>
            </a:extLst>
          </p:cNvPr>
          <p:cNvSpPr txBox="1"/>
          <p:nvPr/>
        </p:nvSpPr>
        <p:spPr>
          <a:xfrm>
            <a:off x="679450" y="993124"/>
            <a:ext cx="129077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CRL può essere interrogata utilizzando un </a:t>
            </a:r>
            <a:r>
              <a:rPr lang="it-IT" sz="3500" dirty="0">
                <a:solidFill>
                  <a:srgbClr val="E51B8E"/>
                </a:solidFill>
              </a:rPr>
              <a:t>Online Certificate Status </a:t>
            </a:r>
            <a:r>
              <a:rPr lang="it-IT" sz="3500" dirty="0" err="1">
                <a:solidFill>
                  <a:srgbClr val="E51B8E"/>
                </a:solidFill>
              </a:rPr>
              <a:t>Protocol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ovvero un protocollo online che permette di ottenere informazioni sullo stato di un certificato. </a:t>
            </a:r>
          </a:p>
          <a:p>
            <a:endParaRPr lang="it-IT" sz="35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Utile perché consente di non scaricare l’intera CRL e ottenere l’intero certificato, ma fornisce solo le informazioni essenziali. </a:t>
            </a:r>
          </a:p>
        </p:txBody>
      </p:sp>
    </p:spTree>
    <p:extLst>
      <p:ext uri="{BB962C8B-B14F-4D97-AF65-F5344CB8AC3E}">
        <p14:creationId xmlns:p14="http://schemas.microsoft.com/office/powerpoint/2010/main" val="312124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21748" y="1906007"/>
            <a:ext cx="3132455" cy="327025"/>
            <a:chOff x="13421748" y="2496454"/>
            <a:chExt cx="3132455" cy="327025"/>
          </a:xfrm>
        </p:grpSpPr>
        <p:sp>
          <p:nvSpPr>
            <p:cNvPr id="3" name="object 3"/>
            <p:cNvSpPr/>
            <p:nvPr/>
          </p:nvSpPr>
          <p:spPr>
            <a:xfrm>
              <a:off x="13706554" y="2659800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2847140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21748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430774" y="2481561"/>
            <a:ext cx="2898140" cy="2398395"/>
            <a:chOff x="4430774" y="3072008"/>
            <a:chExt cx="2898140" cy="2398395"/>
          </a:xfrm>
        </p:grpSpPr>
        <p:sp>
          <p:nvSpPr>
            <p:cNvPr id="6" name="object 6"/>
            <p:cNvSpPr/>
            <p:nvPr/>
          </p:nvSpPr>
          <p:spPr>
            <a:xfrm>
              <a:off x="4472657" y="3113891"/>
              <a:ext cx="2637155" cy="2175510"/>
            </a:xfrm>
            <a:custGeom>
              <a:avLst/>
              <a:gdLst/>
              <a:ahLst/>
              <a:cxnLst/>
              <a:rect l="l" t="t" r="r" b="b"/>
              <a:pathLst>
                <a:path w="2637154" h="2175510">
                  <a:moveTo>
                    <a:pt x="0" y="0"/>
                  </a:moveTo>
                  <a:lnTo>
                    <a:pt x="2604241" y="2148583"/>
                  </a:lnTo>
                  <a:lnTo>
                    <a:pt x="2636548" y="2175238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72945" y="5136477"/>
              <a:ext cx="356235" cy="334010"/>
            </a:xfrm>
            <a:custGeom>
              <a:avLst/>
              <a:gdLst/>
              <a:ahLst/>
              <a:cxnLst/>
              <a:rect l="l" t="t" r="r" b="b"/>
              <a:pathLst>
                <a:path w="356234" h="334010">
                  <a:moveTo>
                    <a:pt x="207905" y="0"/>
                  </a:moveTo>
                  <a:lnTo>
                    <a:pt x="0" y="251997"/>
                  </a:lnTo>
                  <a:lnTo>
                    <a:pt x="355950" y="333905"/>
                  </a:lnTo>
                  <a:lnTo>
                    <a:pt x="20790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996" y="1022069"/>
            <a:ext cx="4373880" cy="3100070"/>
            <a:chOff x="44996" y="1612516"/>
            <a:chExt cx="4373880" cy="31000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6" y="1928994"/>
              <a:ext cx="2513012" cy="25130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76" y="2391746"/>
              <a:ext cx="2102038" cy="23204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439" y="2496454"/>
              <a:ext cx="1787913" cy="20063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0657" y="1612516"/>
              <a:ext cx="1570632" cy="2827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3235" y="2083706"/>
              <a:ext cx="2345478" cy="2827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066605" y="886782"/>
            <a:ext cx="2355850" cy="854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W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endParaRPr sz="24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450" spc="265" dirty="0">
                <a:solidFill>
                  <a:srgbClr val="535353"/>
                </a:solidFill>
                <a:latin typeface="Trebuchet MS"/>
                <a:cs typeface="Trebuchet MS"/>
              </a:rPr>
              <a:t>avengers.com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26895" y="1105836"/>
            <a:ext cx="2659604" cy="3350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4272687"/>
            <a:ext cx="5327961" cy="5044401"/>
            <a:chOff x="0" y="4863134"/>
            <a:chExt cx="5327961" cy="5044401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694583"/>
              <a:ext cx="2907979" cy="32129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3180" y="7631665"/>
              <a:ext cx="2182430" cy="2071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1665" y="9089780"/>
              <a:ext cx="641350" cy="375920"/>
            </a:xfrm>
            <a:custGeom>
              <a:avLst/>
              <a:gdLst/>
              <a:ahLst/>
              <a:cxnLst/>
              <a:rect l="l" t="t" r="r" b="b"/>
              <a:pathLst>
                <a:path w="641350" h="375920">
                  <a:moveTo>
                    <a:pt x="242730" y="0"/>
                  </a:moveTo>
                  <a:lnTo>
                    <a:pt x="32217" y="112773"/>
                  </a:lnTo>
                  <a:lnTo>
                    <a:pt x="0" y="225547"/>
                  </a:lnTo>
                  <a:lnTo>
                    <a:pt x="528427" y="375913"/>
                  </a:lnTo>
                  <a:lnTo>
                    <a:pt x="641201" y="375913"/>
                  </a:lnTo>
                  <a:lnTo>
                    <a:pt x="594967" y="367359"/>
                  </a:lnTo>
                  <a:lnTo>
                    <a:pt x="552452" y="344063"/>
                  </a:lnTo>
                  <a:lnTo>
                    <a:pt x="518373" y="309580"/>
                  </a:lnTo>
                  <a:lnTo>
                    <a:pt x="497450" y="267467"/>
                  </a:lnTo>
                  <a:lnTo>
                    <a:pt x="453242" y="112777"/>
                  </a:lnTo>
                  <a:lnTo>
                    <a:pt x="242730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5917" y="8695073"/>
              <a:ext cx="1332865" cy="770890"/>
            </a:xfrm>
            <a:custGeom>
              <a:avLst/>
              <a:gdLst/>
              <a:ahLst/>
              <a:cxnLst/>
              <a:rect l="l" t="t" r="r" b="b"/>
              <a:pathLst>
                <a:path w="1332864" h="770890">
                  <a:moveTo>
                    <a:pt x="684174" y="770623"/>
                  </a:moveTo>
                  <a:lnTo>
                    <a:pt x="637933" y="762076"/>
                  </a:lnTo>
                  <a:lnTo>
                    <a:pt x="595414" y="738771"/>
                  </a:lnTo>
                  <a:lnTo>
                    <a:pt x="561340" y="704291"/>
                  </a:lnTo>
                  <a:lnTo>
                    <a:pt x="540410" y="662178"/>
                  </a:lnTo>
                  <a:lnTo>
                    <a:pt x="528421" y="620255"/>
                  </a:lnTo>
                  <a:lnTo>
                    <a:pt x="155740" y="620255"/>
                  </a:lnTo>
                  <a:lnTo>
                    <a:pt x="143751" y="662178"/>
                  </a:lnTo>
                  <a:lnTo>
                    <a:pt x="122834" y="704291"/>
                  </a:lnTo>
                  <a:lnTo>
                    <a:pt x="88747" y="738771"/>
                  </a:lnTo>
                  <a:lnTo>
                    <a:pt x="46240" y="762076"/>
                  </a:lnTo>
                  <a:lnTo>
                    <a:pt x="0" y="770623"/>
                  </a:lnTo>
                  <a:lnTo>
                    <a:pt x="684174" y="770623"/>
                  </a:lnTo>
                  <a:close/>
                </a:path>
                <a:path w="1332864" h="770890">
                  <a:moveTo>
                    <a:pt x="1332623" y="169164"/>
                  </a:moveTo>
                  <a:lnTo>
                    <a:pt x="1107071" y="0"/>
                  </a:lnTo>
                  <a:lnTo>
                    <a:pt x="1107071" y="507479"/>
                  </a:lnTo>
                  <a:lnTo>
                    <a:pt x="1219847" y="507479"/>
                  </a:lnTo>
                  <a:lnTo>
                    <a:pt x="1263637" y="498589"/>
                  </a:lnTo>
                  <a:lnTo>
                    <a:pt x="1299489" y="474357"/>
                  </a:lnTo>
                  <a:lnTo>
                    <a:pt x="1323721" y="438505"/>
                  </a:lnTo>
                  <a:lnTo>
                    <a:pt x="1332623" y="394716"/>
                  </a:lnTo>
                  <a:lnTo>
                    <a:pt x="1332623" y="169164"/>
                  </a:lnTo>
                  <a:close/>
                </a:path>
              </a:pathLst>
            </a:custGeom>
            <a:solidFill>
              <a:srgbClr val="7D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243" y="8695068"/>
              <a:ext cx="1755775" cy="508000"/>
            </a:xfrm>
            <a:custGeom>
              <a:avLst/>
              <a:gdLst/>
              <a:ahLst/>
              <a:cxnLst/>
              <a:rect l="l" t="t" r="r" b="b"/>
              <a:pathLst>
                <a:path w="1755775" h="508000">
                  <a:moveTo>
                    <a:pt x="1755527" y="0"/>
                  </a:moveTo>
                  <a:lnTo>
                    <a:pt x="0" y="169161"/>
                  </a:lnTo>
                  <a:lnTo>
                    <a:pt x="0" y="394711"/>
                  </a:lnTo>
                  <a:lnTo>
                    <a:pt x="8898" y="438499"/>
                  </a:lnTo>
                  <a:lnTo>
                    <a:pt x="33126" y="474358"/>
                  </a:lnTo>
                  <a:lnTo>
                    <a:pt x="68985" y="498586"/>
                  </a:lnTo>
                  <a:lnTo>
                    <a:pt x="112773" y="507485"/>
                  </a:lnTo>
                  <a:lnTo>
                    <a:pt x="1642754" y="507485"/>
                  </a:lnTo>
                  <a:lnTo>
                    <a:pt x="1686542" y="498586"/>
                  </a:lnTo>
                  <a:lnTo>
                    <a:pt x="1722400" y="474358"/>
                  </a:lnTo>
                  <a:lnTo>
                    <a:pt x="1746629" y="438499"/>
                  </a:lnTo>
                  <a:lnTo>
                    <a:pt x="1755527" y="394711"/>
                  </a:lnTo>
                  <a:lnTo>
                    <a:pt x="1755527" y="0"/>
                  </a:lnTo>
                  <a:close/>
                </a:path>
              </a:pathLst>
            </a:custGeom>
            <a:solidFill>
              <a:srgbClr val="BA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0243" y="7736481"/>
              <a:ext cx="1868805" cy="1127760"/>
            </a:xfrm>
            <a:custGeom>
              <a:avLst/>
              <a:gdLst/>
              <a:ahLst/>
              <a:cxnLst/>
              <a:rect l="l" t="t" r="r" b="b"/>
              <a:pathLst>
                <a:path w="1868804" h="1127759">
                  <a:moveTo>
                    <a:pt x="1755530" y="0"/>
                  </a:moveTo>
                  <a:lnTo>
                    <a:pt x="112773" y="0"/>
                  </a:lnTo>
                  <a:lnTo>
                    <a:pt x="68985" y="8898"/>
                  </a:lnTo>
                  <a:lnTo>
                    <a:pt x="33126" y="33128"/>
                  </a:lnTo>
                  <a:lnTo>
                    <a:pt x="8898" y="68987"/>
                  </a:lnTo>
                  <a:lnTo>
                    <a:pt x="0" y="112776"/>
                  </a:lnTo>
                  <a:lnTo>
                    <a:pt x="0" y="1127752"/>
                  </a:lnTo>
                  <a:lnTo>
                    <a:pt x="1868304" y="1127752"/>
                  </a:lnTo>
                  <a:lnTo>
                    <a:pt x="1868304" y="112776"/>
                  </a:lnTo>
                  <a:lnTo>
                    <a:pt x="1859405" y="68987"/>
                  </a:lnTo>
                  <a:lnTo>
                    <a:pt x="1835177" y="33128"/>
                  </a:lnTo>
                  <a:lnTo>
                    <a:pt x="1799319" y="8898"/>
                  </a:lnTo>
                  <a:lnTo>
                    <a:pt x="1755530" y="0"/>
                  </a:lnTo>
                  <a:close/>
                </a:path>
              </a:pathLst>
            </a:custGeom>
            <a:solidFill>
              <a:srgbClr val="084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3017" y="7849258"/>
              <a:ext cx="1643380" cy="902335"/>
            </a:xfrm>
            <a:custGeom>
              <a:avLst/>
              <a:gdLst/>
              <a:ahLst/>
              <a:cxnLst/>
              <a:rect l="l" t="t" r="r" b="b"/>
              <a:pathLst>
                <a:path w="1643379" h="902334">
                  <a:moveTo>
                    <a:pt x="1642757" y="0"/>
                  </a:moveTo>
                  <a:lnTo>
                    <a:pt x="0" y="0"/>
                  </a:lnTo>
                  <a:lnTo>
                    <a:pt x="0" y="902197"/>
                  </a:lnTo>
                  <a:lnTo>
                    <a:pt x="1642757" y="902197"/>
                  </a:lnTo>
                  <a:lnTo>
                    <a:pt x="1642757" y="0"/>
                  </a:lnTo>
                  <a:close/>
                </a:path>
              </a:pathLst>
            </a:custGeom>
            <a:solidFill>
              <a:srgbClr val="FF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7144" y="9437507"/>
              <a:ext cx="1334770" cy="56515"/>
            </a:xfrm>
            <a:custGeom>
              <a:avLst/>
              <a:gdLst/>
              <a:ahLst/>
              <a:cxnLst/>
              <a:rect l="l" t="t" r="r" b="b"/>
              <a:pathLst>
                <a:path w="1334770" h="56515">
                  <a:moveTo>
                    <a:pt x="1306309" y="0"/>
                  </a:moveTo>
                  <a:lnTo>
                    <a:pt x="28192" y="0"/>
                  </a:lnTo>
                  <a:lnTo>
                    <a:pt x="17217" y="2214"/>
                  </a:lnTo>
                  <a:lnTo>
                    <a:pt x="8256" y="8255"/>
                  </a:lnTo>
                  <a:lnTo>
                    <a:pt x="2214" y="17216"/>
                  </a:lnTo>
                  <a:lnTo>
                    <a:pt x="0" y="28191"/>
                  </a:lnTo>
                  <a:lnTo>
                    <a:pt x="2214" y="39167"/>
                  </a:lnTo>
                  <a:lnTo>
                    <a:pt x="8256" y="48128"/>
                  </a:lnTo>
                  <a:lnTo>
                    <a:pt x="17217" y="54169"/>
                  </a:lnTo>
                  <a:lnTo>
                    <a:pt x="28192" y="56384"/>
                  </a:lnTo>
                  <a:lnTo>
                    <a:pt x="1306309" y="56384"/>
                  </a:lnTo>
                  <a:lnTo>
                    <a:pt x="1317285" y="54169"/>
                  </a:lnTo>
                  <a:lnTo>
                    <a:pt x="1326246" y="48127"/>
                  </a:lnTo>
                  <a:lnTo>
                    <a:pt x="1332287" y="39166"/>
                  </a:lnTo>
                  <a:lnTo>
                    <a:pt x="1334502" y="28191"/>
                  </a:lnTo>
                  <a:lnTo>
                    <a:pt x="1332287" y="17216"/>
                  </a:lnTo>
                  <a:lnTo>
                    <a:pt x="1326246" y="8255"/>
                  </a:lnTo>
                  <a:lnTo>
                    <a:pt x="1317285" y="2214"/>
                  </a:lnTo>
                  <a:lnTo>
                    <a:pt x="1306309" y="0"/>
                  </a:lnTo>
                  <a:close/>
                </a:path>
              </a:pathLst>
            </a:custGeom>
            <a:solidFill>
              <a:srgbClr val="49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8007" y="8977006"/>
              <a:ext cx="112776" cy="1127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9656" y="7967922"/>
              <a:ext cx="609600" cy="665480"/>
            </a:xfrm>
            <a:custGeom>
              <a:avLst/>
              <a:gdLst/>
              <a:ahLst/>
              <a:cxnLst/>
              <a:rect l="l" t="t" r="r" b="b"/>
              <a:pathLst>
                <a:path w="609600" h="665479">
                  <a:moveTo>
                    <a:pt x="421093" y="458152"/>
                  </a:moveTo>
                  <a:lnTo>
                    <a:pt x="384048" y="496125"/>
                  </a:lnTo>
                  <a:lnTo>
                    <a:pt x="421093" y="496125"/>
                  </a:lnTo>
                  <a:lnTo>
                    <a:pt x="421093" y="458152"/>
                  </a:lnTo>
                  <a:close/>
                </a:path>
                <a:path w="609600" h="665479">
                  <a:moveTo>
                    <a:pt x="609473" y="360146"/>
                  </a:moveTo>
                  <a:lnTo>
                    <a:pt x="605256" y="309753"/>
                  </a:lnTo>
                  <a:lnTo>
                    <a:pt x="593001" y="261505"/>
                  </a:lnTo>
                  <a:lnTo>
                    <a:pt x="578510" y="228320"/>
                  </a:lnTo>
                  <a:lnTo>
                    <a:pt x="578510" y="360146"/>
                  </a:lnTo>
                  <a:lnTo>
                    <a:pt x="574090" y="410133"/>
                  </a:lnTo>
                  <a:lnTo>
                    <a:pt x="561352" y="457200"/>
                  </a:lnTo>
                  <a:lnTo>
                    <a:pt x="541083" y="500570"/>
                  </a:lnTo>
                  <a:lnTo>
                    <a:pt x="514045" y="539445"/>
                  </a:lnTo>
                  <a:lnTo>
                    <a:pt x="481025" y="573024"/>
                  </a:lnTo>
                  <a:lnTo>
                    <a:pt x="442810" y="600519"/>
                  </a:lnTo>
                  <a:lnTo>
                    <a:pt x="400164" y="621144"/>
                  </a:lnTo>
                  <a:lnTo>
                    <a:pt x="353885" y="634098"/>
                  </a:lnTo>
                  <a:lnTo>
                    <a:pt x="304736" y="638594"/>
                  </a:lnTo>
                  <a:lnTo>
                    <a:pt x="265163" y="635698"/>
                  </a:lnTo>
                  <a:lnTo>
                    <a:pt x="226720" y="627113"/>
                  </a:lnTo>
                  <a:lnTo>
                    <a:pt x="189941" y="612990"/>
                  </a:lnTo>
                  <a:lnTo>
                    <a:pt x="155333" y="593496"/>
                  </a:lnTo>
                  <a:lnTo>
                    <a:pt x="146405" y="580644"/>
                  </a:lnTo>
                  <a:lnTo>
                    <a:pt x="170573" y="529628"/>
                  </a:lnTo>
                  <a:lnTo>
                    <a:pt x="207289" y="452170"/>
                  </a:lnTo>
                  <a:lnTo>
                    <a:pt x="355244" y="448640"/>
                  </a:lnTo>
                  <a:lnTo>
                    <a:pt x="362331" y="473062"/>
                  </a:lnTo>
                  <a:lnTo>
                    <a:pt x="386143" y="448640"/>
                  </a:lnTo>
                  <a:lnTo>
                    <a:pt x="414807" y="419265"/>
                  </a:lnTo>
                  <a:lnTo>
                    <a:pt x="386143" y="389877"/>
                  </a:lnTo>
                  <a:lnTo>
                    <a:pt x="362331" y="365455"/>
                  </a:lnTo>
                  <a:lnTo>
                    <a:pt x="362331" y="382790"/>
                  </a:lnTo>
                  <a:lnTo>
                    <a:pt x="355244" y="389877"/>
                  </a:lnTo>
                  <a:lnTo>
                    <a:pt x="256400" y="389877"/>
                  </a:lnTo>
                  <a:lnTo>
                    <a:pt x="251345" y="387096"/>
                  </a:lnTo>
                  <a:lnTo>
                    <a:pt x="245541" y="377926"/>
                  </a:lnTo>
                  <a:lnTo>
                    <a:pt x="245186" y="372186"/>
                  </a:lnTo>
                  <a:lnTo>
                    <a:pt x="335368" y="181864"/>
                  </a:lnTo>
                  <a:lnTo>
                    <a:pt x="342760" y="178269"/>
                  </a:lnTo>
                  <a:lnTo>
                    <a:pt x="357200" y="181521"/>
                  </a:lnTo>
                  <a:lnTo>
                    <a:pt x="362331" y="187934"/>
                  </a:lnTo>
                  <a:lnTo>
                    <a:pt x="362331" y="320116"/>
                  </a:lnTo>
                  <a:lnTo>
                    <a:pt x="421093" y="380365"/>
                  </a:lnTo>
                  <a:lnTo>
                    <a:pt x="421093" y="178269"/>
                  </a:lnTo>
                  <a:lnTo>
                    <a:pt x="421093" y="128879"/>
                  </a:lnTo>
                  <a:lnTo>
                    <a:pt x="424180" y="123596"/>
                  </a:lnTo>
                  <a:lnTo>
                    <a:pt x="434162" y="117995"/>
                  </a:lnTo>
                  <a:lnTo>
                    <a:pt x="440270" y="118097"/>
                  </a:lnTo>
                  <a:lnTo>
                    <a:pt x="445160" y="121081"/>
                  </a:lnTo>
                  <a:lnTo>
                    <a:pt x="499706" y="164693"/>
                  </a:lnTo>
                  <a:lnTo>
                    <a:pt x="541807" y="220789"/>
                  </a:lnTo>
                  <a:lnTo>
                    <a:pt x="569163" y="287909"/>
                  </a:lnTo>
                  <a:lnTo>
                    <a:pt x="578510" y="360146"/>
                  </a:lnTo>
                  <a:lnTo>
                    <a:pt x="578510" y="228320"/>
                  </a:lnTo>
                  <a:lnTo>
                    <a:pt x="546544" y="174840"/>
                  </a:lnTo>
                  <a:lnTo>
                    <a:pt x="513461" y="138176"/>
                  </a:lnTo>
                  <a:lnTo>
                    <a:pt x="474560" y="107086"/>
                  </a:lnTo>
                  <a:lnTo>
                    <a:pt x="430390" y="82435"/>
                  </a:lnTo>
                  <a:lnTo>
                    <a:pt x="428929" y="81775"/>
                  </a:lnTo>
                  <a:lnTo>
                    <a:pt x="424726" y="79870"/>
                  </a:lnTo>
                  <a:lnTo>
                    <a:pt x="421093" y="74231"/>
                  </a:lnTo>
                  <a:lnTo>
                    <a:pt x="421093" y="56070"/>
                  </a:lnTo>
                  <a:lnTo>
                    <a:pt x="421093" y="0"/>
                  </a:lnTo>
                  <a:lnTo>
                    <a:pt x="356514" y="0"/>
                  </a:lnTo>
                  <a:lnTo>
                    <a:pt x="331635" y="52501"/>
                  </a:lnTo>
                  <a:lnTo>
                    <a:pt x="325704" y="56070"/>
                  </a:lnTo>
                  <a:lnTo>
                    <a:pt x="314325" y="55524"/>
                  </a:lnTo>
                  <a:lnTo>
                    <a:pt x="309422" y="55410"/>
                  </a:lnTo>
                  <a:lnTo>
                    <a:pt x="309333" y="99568"/>
                  </a:lnTo>
                  <a:lnTo>
                    <a:pt x="107442" y="525665"/>
                  </a:lnTo>
                  <a:lnTo>
                    <a:pt x="102527" y="529082"/>
                  </a:lnTo>
                  <a:lnTo>
                    <a:pt x="96456" y="529615"/>
                  </a:lnTo>
                  <a:lnTo>
                    <a:pt x="95999" y="529628"/>
                  </a:lnTo>
                  <a:lnTo>
                    <a:pt x="90436" y="529628"/>
                  </a:lnTo>
                  <a:lnTo>
                    <a:pt x="60299" y="485711"/>
                  </a:lnTo>
                  <a:lnTo>
                    <a:pt x="44119" y="445782"/>
                  </a:lnTo>
                  <a:lnTo>
                    <a:pt x="34277" y="403733"/>
                  </a:lnTo>
                  <a:lnTo>
                    <a:pt x="30949" y="360146"/>
                  </a:lnTo>
                  <a:lnTo>
                    <a:pt x="35928" y="306997"/>
                  </a:lnTo>
                  <a:lnTo>
                    <a:pt x="50558" y="256425"/>
                  </a:lnTo>
                  <a:lnTo>
                    <a:pt x="74345" y="209600"/>
                  </a:lnTo>
                  <a:lnTo>
                    <a:pt x="106870" y="167703"/>
                  </a:lnTo>
                  <a:lnTo>
                    <a:pt x="146481" y="132854"/>
                  </a:lnTo>
                  <a:lnTo>
                    <a:pt x="191287" y="106616"/>
                  </a:lnTo>
                  <a:lnTo>
                    <a:pt x="240144" y="89484"/>
                  </a:lnTo>
                  <a:lnTo>
                    <a:pt x="291909" y="82003"/>
                  </a:lnTo>
                  <a:lnTo>
                    <a:pt x="297472" y="81775"/>
                  </a:lnTo>
                  <a:lnTo>
                    <a:pt x="302742" y="84416"/>
                  </a:lnTo>
                  <a:lnTo>
                    <a:pt x="308902" y="93662"/>
                  </a:lnTo>
                  <a:lnTo>
                    <a:pt x="309333" y="99568"/>
                  </a:lnTo>
                  <a:lnTo>
                    <a:pt x="309333" y="55410"/>
                  </a:lnTo>
                  <a:lnTo>
                    <a:pt x="304736" y="55410"/>
                  </a:lnTo>
                  <a:lnTo>
                    <a:pt x="255371" y="59410"/>
                  </a:lnTo>
                  <a:lnTo>
                    <a:pt x="208521" y="70967"/>
                  </a:lnTo>
                  <a:lnTo>
                    <a:pt x="164795" y="89484"/>
                  </a:lnTo>
                  <a:lnTo>
                    <a:pt x="124879" y="114287"/>
                  </a:lnTo>
                  <a:lnTo>
                    <a:pt x="89357" y="144767"/>
                  </a:lnTo>
                  <a:lnTo>
                    <a:pt x="58877" y="180289"/>
                  </a:lnTo>
                  <a:lnTo>
                    <a:pt x="34061" y="220218"/>
                  </a:lnTo>
                  <a:lnTo>
                    <a:pt x="15557" y="263931"/>
                  </a:lnTo>
                  <a:lnTo>
                    <a:pt x="4000" y="310781"/>
                  </a:lnTo>
                  <a:lnTo>
                    <a:pt x="0" y="360146"/>
                  </a:lnTo>
                  <a:lnTo>
                    <a:pt x="3302" y="404990"/>
                  </a:lnTo>
                  <a:lnTo>
                    <a:pt x="13030" y="448449"/>
                  </a:lnTo>
                  <a:lnTo>
                    <a:pt x="28968" y="489902"/>
                  </a:lnTo>
                  <a:lnTo>
                    <a:pt x="50838" y="528688"/>
                  </a:lnTo>
                  <a:lnTo>
                    <a:pt x="78397" y="564184"/>
                  </a:lnTo>
                  <a:lnTo>
                    <a:pt x="82677" y="568921"/>
                  </a:lnTo>
                  <a:lnTo>
                    <a:pt x="83693" y="575779"/>
                  </a:lnTo>
                  <a:lnTo>
                    <a:pt x="41465" y="664883"/>
                  </a:lnTo>
                  <a:lnTo>
                    <a:pt x="106489" y="664883"/>
                  </a:lnTo>
                  <a:lnTo>
                    <a:pt x="126123" y="623468"/>
                  </a:lnTo>
                  <a:lnTo>
                    <a:pt x="129667" y="620420"/>
                  </a:lnTo>
                  <a:lnTo>
                    <a:pt x="135445" y="618680"/>
                  </a:lnTo>
                  <a:lnTo>
                    <a:pt x="136982" y="618464"/>
                  </a:lnTo>
                  <a:lnTo>
                    <a:pt x="141376" y="618464"/>
                  </a:lnTo>
                  <a:lnTo>
                    <a:pt x="144221" y="619239"/>
                  </a:lnTo>
                  <a:lnTo>
                    <a:pt x="146723" y="620763"/>
                  </a:lnTo>
                  <a:lnTo>
                    <a:pt x="183591" y="639826"/>
                  </a:lnTo>
                  <a:lnTo>
                    <a:pt x="222580" y="653643"/>
                  </a:lnTo>
                  <a:lnTo>
                    <a:pt x="263144" y="662038"/>
                  </a:lnTo>
                  <a:lnTo>
                    <a:pt x="304736" y="664883"/>
                  </a:lnTo>
                  <a:lnTo>
                    <a:pt x="354101" y="660882"/>
                  </a:lnTo>
                  <a:lnTo>
                    <a:pt x="400951" y="649312"/>
                  </a:lnTo>
                  <a:lnTo>
                    <a:pt x="444652" y="630809"/>
                  </a:lnTo>
                  <a:lnTo>
                    <a:pt x="484593" y="606005"/>
                  </a:lnTo>
                  <a:lnTo>
                    <a:pt x="520115" y="575525"/>
                  </a:lnTo>
                  <a:lnTo>
                    <a:pt x="550595" y="540004"/>
                  </a:lnTo>
                  <a:lnTo>
                    <a:pt x="575398" y="500062"/>
                  </a:lnTo>
                  <a:lnTo>
                    <a:pt x="593902" y="456361"/>
                  </a:lnTo>
                  <a:lnTo>
                    <a:pt x="605472" y="409511"/>
                  </a:lnTo>
                  <a:lnTo>
                    <a:pt x="609473" y="360146"/>
                  </a:lnTo>
                  <a:close/>
                </a:path>
              </a:pathLst>
            </a:custGeom>
            <a:solidFill>
              <a:srgbClr val="FDF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995" y="7936274"/>
              <a:ext cx="673100" cy="728345"/>
            </a:xfrm>
            <a:custGeom>
              <a:avLst/>
              <a:gdLst/>
              <a:ahLst/>
              <a:cxnLst/>
              <a:rect l="l" t="t" r="r" b="b"/>
              <a:pathLst>
                <a:path w="673100" h="728345">
                  <a:moveTo>
                    <a:pt x="340995" y="131216"/>
                  </a:moveTo>
                  <a:lnTo>
                    <a:pt x="340563" y="125310"/>
                  </a:lnTo>
                  <a:lnTo>
                    <a:pt x="334403" y="116065"/>
                  </a:lnTo>
                  <a:lnTo>
                    <a:pt x="329133" y="113423"/>
                  </a:lnTo>
                  <a:lnTo>
                    <a:pt x="323570" y="113652"/>
                  </a:lnTo>
                  <a:lnTo>
                    <a:pt x="297967" y="117360"/>
                  </a:lnTo>
                  <a:lnTo>
                    <a:pt x="297967" y="148082"/>
                  </a:lnTo>
                  <a:lnTo>
                    <a:pt x="125234" y="512635"/>
                  </a:lnTo>
                  <a:lnTo>
                    <a:pt x="111823" y="484276"/>
                  </a:lnTo>
                  <a:lnTo>
                    <a:pt x="102133" y="454494"/>
                  </a:lnTo>
                  <a:lnTo>
                    <a:pt x="96253" y="423570"/>
                  </a:lnTo>
                  <a:lnTo>
                    <a:pt x="94272" y="391795"/>
                  </a:lnTo>
                  <a:lnTo>
                    <a:pt x="99453" y="340614"/>
                  </a:lnTo>
                  <a:lnTo>
                    <a:pt x="114325" y="293065"/>
                  </a:lnTo>
                  <a:lnTo>
                    <a:pt x="137858" y="250228"/>
                  </a:lnTo>
                  <a:lnTo>
                    <a:pt x="169011" y="213220"/>
                  </a:lnTo>
                  <a:lnTo>
                    <a:pt x="206768" y="183121"/>
                  </a:lnTo>
                  <a:lnTo>
                    <a:pt x="250101" y="161048"/>
                  </a:lnTo>
                  <a:lnTo>
                    <a:pt x="297967" y="148082"/>
                  </a:lnTo>
                  <a:lnTo>
                    <a:pt x="297967" y="117360"/>
                  </a:lnTo>
                  <a:lnTo>
                    <a:pt x="222948" y="138264"/>
                  </a:lnTo>
                  <a:lnTo>
                    <a:pt x="178142" y="164503"/>
                  </a:lnTo>
                  <a:lnTo>
                    <a:pt x="138531" y="199351"/>
                  </a:lnTo>
                  <a:lnTo>
                    <a:pt x="106006" y="241249"/>
                  </a:lnTo>
                  <a:lnTo>
                    <a:pt x="82219" y="288074"/>
                  </a:lnTo>
                  <a:lnTo>
                    <a:pt x="67589" y="338645"/>
                  </a:lnTo>
                  <a:lnTo>
                    <a:pt x="62611" y="391795"/>
                  </a:lnTo>
                  <a:lnTo>
                    <a:pt x="65938" y="435381"/>
                  </a:lnTo>
                  <a:lnTo>
                    <a:pt x="75780" y="477431"/>
                  </a:lnTo>
                  <a:lnTo>
                    <a:pt x="91960" y="517359"/>
                  </a:lnTo>
                  <a:lnTo>
                    <a:pt x="114287" y="554609"/>
                  </a:lnTo>
                  <a:lnTo>
                    <a:pt x="122097" y="561276"/>
                  </a:lnTo>
                  <a:lnTo>
                    <a:pt x="127660" y="561276"/>
                  </a:lnTo>
                  <a:lnTo>
                    <a:pt x="160274" y="512635"/>
                  </a:lnTo>
                  <a:lnTo>
                    <a:pt x="333006" y="148082"/>
                  </a:lnTo>
                  <a:lnTo>
                    <a:pt x="340995" y="131216"/>
                  </a:lnTo>
                  <a:close/>
                </a:path>
                <a:path w="673100" h="728345">
                  <a:moveTo>
                    <a:pt x="610171" y="391795"/>
                  </a:moveTo>
                  <a:lnTo>
                    <a:pt x="607822" y="355282"/>
                  </a:lnTo>
                  <a:lnTo>
                    <a:pt x="600824" y="319557"/>
                  </a:lnTo>
                  <a:lnTo>
                    <a:pt x="589330" y="285115"/>
                  </a:lnTo>
                  <a:lnTo>
                    <a:pt x="578510" y="262826"/>
                  </a:lnTo>
                  <a:lnTo>
                    <a:pt x="578510" y="391795"/>
                  </a:lnTo>
                  <a:lnTo>
                    <a:pt x="573582" y="441464"/>
                  </a:lnTo>
                  <a:lnTo>
                    <a:pt x="559460" y="487756"/>
                  </a:lnTo>
                  <a:lnTo>
                    <a:pt x="537108" y="529678"/>
                  </a:lnTo>
                  <a:lnTo>
                    <a:pt x="507517" y="566216"/>
                  </a:lnTo>
                  <a:lnTo>
                    <a:pt x="471678" y="596379"/>
                  </a:lnTo>
                  <a:lnTo>
                    <a:pt x="430555" y="619163"/>
                  </a:lnTo>
                  <a:lnTo>
                    <a:pt x="385127" y="633564"/>
                  </a:lnTo>
                  <a:lnTo>
                    <a:pt x="336397" y="638581"/>
                  </a:lnTo>
                  <a:lnTo>
                    <a:pt x="304812" y="636498"/>
                  </a:lnTo>
                  <a:lnTo>
                    <a:pt x="274015" y="630301"/>
                  </a:lnTo>
                  <a:lnTo>
                    <a:pt x="244322" y="620102"/>
                  </a:lnTo>
                  <a:lnTo>
                    <a:pt x="216090" y="605993"/>
                  </a:lnTo>
                  <a:lnTo>
                    <a:pt x="260654" y="511949"/>
                  </a:lnTo>
                  <a:lnTo>
                    <a:pt x="362318" y="511949"/>
                  </a:lnTo>
                  <a:lnTo>
                    <a:pt x="362369" y="544830"/>
                  </a:lnTo>
                  <a:lnTo>
                    <a:pt x="362610" y="546620"/>
                  </a:lnTo>
                  <a:lnTo>
                    <a:pt x="378129" y="559435"/>
                  </a:lnTo>
                  <a:lnTo>
                    <a:pt x="477316" y="559435"/>
                  </a:lnTo>
                  <a:lnTo>
                    <a:pt x="484416" y="552348"/>
                  </a:lnTo>
                  <a:lnTo>
                    <a:pt x="484416" y="527773"/>
                  </a:lnTo>
                  <a:lnTo>
                    <a:pt x="484416" y="489800"/>
                  </a:lnTo>
                  <a:lnTo>
                    <a:pt x="484416" y="412013"/>
                  </a:lnTo>
                  <a:lnTo>
                    <a:pt x="484416" y="196519"/>
                  </a:lnTo>
                  <a:lnTo>
                    <a:pt x="516724" y="227304"/>
                  </a:lnTo>
                  <a:lnTo>
                    <a:pt x="542874" y="263283"/>
                  </a:lnTo>
                  <a:lnTo>
                    <a:pt x="562279" y="303390"/>
                  </a:lnTo>
                  <a:lnTo>
                    <a:pt x="574357" y="346583"/>
                  </a:lnTo>
                  <a:lnTo>
                    <a:pt x="578510" y="391795"/>
                  </a:lnTo>
                  <a:lnTo>
                    <a:pt x="578510" y="262826"/>
                  </a:lnTo>
                  <a:lnTo>
                    <a:pt x="554139" y="223012"/>
                  </a:lnTo>
                  <a:lnTo>
                    <a:pt x="505472" y="172796"/>
                  </a:lnTo>
                  <a:lnTo>
                    <a:pt x="471932" y="149745"/>
                  </a:lnTo>
                  <a:lnTo>
                    <a:pt x="465810" y="149644"/>
                  </a:lnTo>
                  <a:lnTo>
                    <a:pt x="455841" y="155244"/>
                  </a:lnTo>
                  <a:lnTo>
                    <a:pt x="452755" y="160528"/>
                  </a:lnTo>
                  <a:lnTo>
                    <a:pt x="452755" y="412013"/>
                  </a:lnTo>
                  <a:lnTo>
                    <a:pt x="452755" y="489800"/>
                  </a:lnTo>
                  <a:lnTo>
                    <a:pt x="452755" y="527773"/>
                  </a:lnTo>
                  <a:lnTo>
                    <a:pt x="415709" y="527773"/>
                  </a:lnTo>
                  <a:lnTo>
                    <a:pt x="431152" y="511949"/>
                  </a:lnTo>
                  <a:lnTo>
                    <a:pt x="438213" y="504710"/>
                  </a:lnTo>
                  <a:lnTo>
                    <a:pt x="452755" y="489800"/>
                  </a:lnTo>
                  <a:lnTo>
                    <a:pt x="452755" y="412013"/>
                  </a:lnTo>
                  <a:lnTo>
                    <a:pt x="438213" y="397103"/>
                  </a:lnTo>
                  <a:lnTo>
                    <a:pt x="431152" y="389877"/>
                  </a:lnTo>
                  <a:lnTo>
                    <a:pt x="393992" y="351764"/>
                  </a:lnTo>
                  <a:lnTo>
                    <a:pt x="393992" y="297370"/>
                  </a:lnTo>
                  <a:lnTo>
                    <a:pt x="393992" y="219583"/>
                  </a:lnTo>
                  <a:lnTo>
                    <a:pt x="388861" y="213169"/>
                  </a:lnTo>
                  <a:lnTo>
                    <a:pt x="374408" y="209918"/>
                  </a:lnTo>
                  <a:lnTo>
                    <a:pt x="367030" y="213512"/>
                  </a:lnTo>
                  <a:lnTo>
                    <a:pt x="362331" y="223431"/>
                  </a:lnTo>
                  <a:lnTo>
                    <a:pt x="362331" y="297370"/>
                  </a:lnTo>
                  <a:lnTo>
                    <a:pt x="362318" y="389877"/>
                  </a:lnTo>
                  <a:lnTo>
                    <a:pt x="318503" y="389877"/>
                  </a:lnTo>
                  <a:lnTo>
                    <a:pt x="362331" y="297370"/>
                  </a:lnTo>
                  <a:lnTo>
                    <a:pt x="362331" y="223431"/>
                  </a:lnTo>
                  <a:lnTo>
                    <a:pt x="276847" y="403834"/>
                  </a:lnTo>
                  <a:lnTo>
                    <a:pt x="277202" y="409575"/>
                  </a:lnTo>
                  <a:lnTo>
                    <a:pt x="283006" y="418744"/>
                  </a:lnTo>
                  <a:lnTo>
                    <a:pt x="288048" y="421525"/>
                  </a:lnTo>
                  <a:lnTo>
                    <a:pt x="386892" y="421525"/>
                  </a:lnTo>
                  <a:lnTo>
                    <a:pt x="393979" y="414439"/>
                  </a:lnTo>
                  <a:lnTo>
                    <a:pt x="393979" y="397103"/>
                  </a:lnTo>
                  <a:lnTo>
                    <a:pt x="446468" y="450913"/>
                  </a:lnTo>
                  <a:lnTo>
                    <a:pt x="393979" y="504710"/>
                  </a:lnTo>
                  <a:lnTo>
                    <a:pt x="393979" y="487375"/>
                  </a:lnTo>
                  <a:lnTo>
                    <a:pt x="386892" y="480288"/>
                  </a:lnTo>
                  <a:lnTo>
                    <a:pt x="244513" y="480288"/>
                  </a:lnTo>
                  <a:lnTo>
                    <a:pt x="238950" y="483819"/>
                  </a:lnTo>
                  <a:lnTo>
                    <a:pt x="178066" y="612292"/>
                  </a:lnTo>
                  <a:lnTo>
                    <a:pt x="180441" y="620801"/>
                  </a:lnTo>
                  <a:lnTo>
                    <a:pt x="221602" y="644639"/>
                  </a:lnTo>
                  <a:lnTo>
                    <a:pt x="258381" y="658761"/>
                  </a:lnTo>
                  <a:lnTo>
                    <a:pt x="296824" y="667346"/>
                  </a:lnTo>
                  <a:lnTo>
                    <a:pt x="336384" y="670242"/>
                  </a:lnTo>
                  <a:lnTo>
                    <a:pt x="385533" y="665746"/>
                  </a:lnTo>
                  <a:lnTo>
                    <a:pt x="431825" y="652792"/>
                  </a:lnTo>
                  <a:lnTo>
                    <a:pt x="474472" y="632167"/>
                  </a:lnTo>
                  <a:lnTo>
                    <a:pt x="512686" y="604672"/>
                  </a:lnTo>
                  <a:lnTo>
                    <a:pt x="545706" y="571093"/>
                  </a:lnTo>
                  <a:lnTo>
                    <a:pt x="572744" y="532218"/>
                  </a:lnTo>
                  <a:lnTo>
                    <a:pt x="593013" y="488848"/>
                  </a:lnTo>
                  <a:lnTo>
                    <a:pt x="605751" y="441782"/>
                  </a:lnTo>
                  <a:lnTo>
                    <a:pt x="610171" y="391795"/>
                  </a:lnTo>
                  <a:close/>
                </a:path>
                <a:path w="673100" h="728345">
                  <a:moveTo>
                    <a:pt x="672782" y="391795"/>
                  </a:moveTo>
                  <a:lnTo>
                    <a:pt x="669404" y="344258"/>
                  </a:lnTo>
                  <a:lnTo>
                    <a:pt x="659498" y="298348"/>
                  </a:lnTo>
                  <a:lnTo>
                    <a:pt x="643445" y="254635"/>
                  </a:lnTo>
                  <a:lnTo>
                    <a:pt x="641134" y="250304"/>
                  </a:lnTo>
                  <a:lnTo>
                    <a:pt x="641134" y="391795"/>
                  </a:lnTo>
                  <a:lnTo>
                    <a:pt x="637133" y="441159"/>
                  </a:lnTo>
                  <a:lnTo>
                    <a:pt x="625563" y="488010"/>
                  </a:lnTo>
                  <a:lnTo>
                    <a:pt x="607060" y="531710"/>
                  </a:lnTo>
                  <a:lnTo>
                    <a:pt x="582256" y="571652"/>
                  </a:lnTo>
                  <a:lnTo>
                    <a:pt x="551776" y="607174"/>
                  </a:lnTo>
                  <a:lnTo>
                    <a:pt x="516255" y="637654"/>
                  </a:lnTo>
                  <a:lnTo>
                    <a:pt x="476313" y="662457"/>
                  </a:lnTo>
                  <a:lnTo>
                    <a:pt x="432612" y="680961"/>
                  </a:lnTo>
                  <a:lnTo>
                    <a:pt x="385762" y="692531"/>
                  </a:lnTo>
                  <a:lnTo>
                    <a:pt x="336397" y="696531"/>
                  </a:lnTo>
                  <a:lnTo>
                    <a:pt x="294805" y="693686"/>
                  </a:lnTo>
                  <a:lnTo>
                    <a:pt x="254241" y="685292"/>
                  </a:lnTo>
                  <a:lnTo>
                    <a:pt x="215252" y="671474"/>
                  </a:lnTo>
                  <a:lnTo>
                    <a:pt x="178384" y="652411"/>
                  </a:lnTo>
                  <a:lnTo>
                    <a:pt x="175882" y="650900"/>
                  </a:lnTo>
                  <a:lnTo>
                    <a:pt x="173037" y="650113"/>
                  </a:lnTo>
                  <a:lnTo>
                    <a:pt x="168643" y="650113"/>
                  </a:lnTo>
                  <a:lnTo>
                    <a:pt x="167106" y="650328"/>
                  </a:lnTo>
                  <a:lnTo>
                    <a:pt x="161328" y="652068"/>
                  </a:lnTo>
                  <a:lnTo>
                    <a:pt x="157784" y="655116"/>
                  </a:lnTo>
                  <a:lnTo>
                    <a:pt x="138150" y="696531"/>
                  </a:lnTo>
                  <a:lnTo>
                    <a:pt x="73126" y="696531"/>
                  </a:lnTo>
                  <a:lnTo>
                    <a:pt x="115341" y="607428"/>
                  </a:lnTo>
                  <a:lnTo>
                    <a:pt x="114338" y="600570"/>
                  </a:lnTo>
                  <a:lnTo>
                    <a:pt x="110058" y="595833"/>
                  </a:lnTo>
                  <a:lnTo>
                    <a:pt x="82499" y="560336"/>
                  </a:lnTo>
                  <a:lnTo>
                    <a:pt x="60629" y="521550"/>
                  </a:lnTo>
                  <a:lnTo>
                    <a:pt x="44691" y="480098"/>
                  </a:lnTo>
                  <a:lnTo>
                    <a:pt x="34963" y="436638"/>
                  </a:lnTo>
                  <a:lnTo>
                    <a:pt x="31661" y="391795"/>
                  </a:lnTo>
                  <a:lnTo>
                    <a:pt x="35661" y="342430"/>
                  </a:lnTo>
                  <a:lnTo>
                    <a:pt x="47218" y="295579"/>
                  </a:lnTo>
                  <a:lnTo>
                    <a:pt x="65722" y="251866"/>
                  </a:lnTo>
                  <a:lnTo>
                    <a:pt x="90538" y="211937"/>
                  </a:lnTo>
                  <a:lnTo>
                    <a:pt x="121018" y="176415"/>
                  </a:lnTo>
                  <a:lnTo>
                    <a:pt x="156540" y="145935"/>
                  </a:lnTo>
                  <a:lnTo>
                    <a:pt x="196469" y="121119"/>
                  </a:lnTo>
                  <a:lnTo>
                    <a:pt x="240182" y="102616"/>
                  </a:lnTo>
                  <a:lnTo>
                    <a:pt x="287032" y="91059"/>
                  </a:lnTo>
                  <a:lnTo>
                    <a:pt x="336397" y="87058"/>
                  </a:lnTo>
                  <a:lnTo>
                    <a:pt x="341083" y="87058"/>
                  </a:lnTo>
                  <a:lnTo>
                    <a:pt x="345986" y="87172"/>
                  </a:lnTo>
                  <a:lnTo>
                    <a:pt x="357365" y="87718"/>
                  </a:lnTo>
                  <a:lnTo>
                    <a:pt x="358457" y="87058"/>
                  </a:lnTo>
                  <a:lnTo>
                    <a:pt x="363296" y="84150"/>
                  </a:lnTo>
                  <a:lnTo>
                    <a:pt x="376897" y="55448"/>
                  </a:lnTo>
                  <a:lnTo>
                    <a:pt x="388175" y="31648"/>
                  </a:lnTo>
                  <a:lnTo>
                    <a:pt x="452755" y="31648"/>
                  </a:lnTo>
                  <a:lnTo>
                    <a:pt x="452755" y="105879"/>
                  </a:lnTo>
                  <a:lnTo>
                    <a:pt x="456387" y="111518"/>
                  </a:lnTo>
                  <a:lnTo>
                    <a:pt x="462051" y="114084"/>
                  </a:lnTo>
                  <a:lnTo>
                    <a:pt x="506222" y="138734"/>
                  </a:lnTo>
                  <a:lnTo>
                    <a:pt x="545122" y="169824"/>
                  </a:lnTo>
                  <a:lnTo>
                    <a:pt x="578205" y="206489"/>
                  </a:lnTo>
                  <a:lnTo>
                    <a:pt x="604901" y="247891"/>
                  </a:lnTo>
                  <a:lnTo>
                    <a:pt x="624662" y="293154"/>
                  </a:lnTo>
                  <a:lnTo>
                    <a:pt x="636917" y="341401"/>
                  </a:lnTo>
                  <a:lnTo>
                    <a:pt x="641134" y="391795"/>
                  </a:lnTo>
                  <a:lnTo>
                    <a:pt x="641134" y="250304"/>
                  </a:lnTo>
                  <a:lnTo>
                    <a:pt x="621639" y="213702"/>
                  </a:lnTo>
                  <a:lnTo>
                    <a:pt x="594448" y="176149"/>
                  </a:lnTo>
                  <a:lnTo>
                    <a:pt x="562267" y="142557"/>
                  </a:lnTo>
                  <a:lnTo>
                    <a:pt x="525462" y="113525"/>
                  </a:lnTo>
                  <a:lnTo>
                    <a:pt x="484416" y="89636"/>
                  </a:lnTo>
                  <a:lnTo>
                    <a:pt x="484416" y="31648"/>
                  </a:lnTo>
                  <a:lnTo>
                    <a:pt x="484416" y="7086"/>
                  </a:lnTo>
                  <a:lnTo>
                    <a:pt x="477329" y="0"/>
                  </a:lnTo>
                  <a:lnTo>
                    <a:pt x="372046" y="0"/>
                  </a:lnTo>
                  <a:lnTo>
                    <a:pt x="366471" y="3517"/>
                  </a:lnTo>
                  <a:lnTo>
                    <a:pt x="341871" y="55448"/>
                  </a:lnTo>
                  <a:lnTo>
                    <a:pt x="338188" y="55397"/>
                  </a:lnTo>
                  <a:lnTo>
                    <a:pt x="336397" y="55397"/>
                  </a:lnTo>
                  <a:lnTo>
                    <a:pt x="290804" y="58470"/>
                  </a:lnTo>
                  <a:lnTo>
                    <a:pt x="247065" y="67437"/>
                  </a:lnTo>
                  <a:lnTo>
                    <a:pt x="205574" y="81876"/>
                  </a:lnTo>
                  <a:lnTo>
                    <a:pt x="166738" y="101396"/>
                  </a:lnTo>
                  <a:lnTo>
                    <a:pt x="130962" y="125577"/>
                  </a:lnTo>
                  <a:lnTo>
                    <a:pt x="98640" y="154038"/>
                  </a:lnTo>
                  <a:lnTo>
                    <a:pt x="70180" y="186359"/>
                  </a:lnTo>
                  <a:lnTo>
                    <a:pt x="45999" y="222135"/>
                  </a:lnTo>
                  <a:lnTo>
                    <a:pt x="26479" y="260972"/>
                  </a:lnTo>
                  <a:lnTo>
                    <a:pt x="12039" y="302463"/>
                  </a:lnTo>
                  <a:lnTo>
                    <a:pt x="3073" y="346202"/>
                  </a:lnTo>
                  <a:lnTo>
                    <a:pt x="0" y="391795"/>
                  </a:lnTo>
                  <a:lnTo>
                    <a:pt x="3340" y="439216"/>
                  </a:lnTo>
                  <a:lnTo>
                    <a:pt x="13208" y="485267"/>
                  </a:lnTo>
                  <a:lnTo>
                    <a:pt x="29362" y="529336"/>
                  </a:lnTo>
                  <a:lnTo>
                    <a:pt x="51549" y="570788"/>
                  </a:lnTo>
                  <a:lnTo>
                    <a:pt x="79552" y="609028"/>
                  </a:lnTo>
                  <a:lnTo>
                    <a:pt x="31483" y="710476"/>
                  </a:lnTo>
                  <a:lnTo>
                    <a:pt x="31838" y="716229"/>
                  </a:lnTo>
                  <a:lnTo>
                    <a:pt x="37642" y="725411"/>
                  </a:lnTo>
                  <a:lnTo>
                    <a:pt x="42684" y="728179"/>
                  </a:lnTo>
                  <a:lnTo>
                    <a:pt x="154292" y="728179"/>
                  </a:lnTo>
                  <a:lnTo>
                    <a:pt x="159854" y="724662"/>
                  </a:lnTo>
                  <a:lnTo>
                    <a:pt x="173189" y="696531"/>
                  </a:lnTo>
                  <a:lnTo>
                    <a:pt x="177152" y="688174"/>
                  </a:lnTo>
                  <a:lnTo>
                    <a:pt x="214757" y="705485"/>
                  </a:lnTo>
                  <a:lnTo>
                    <a:pt x="254127" y="718007"/>
                  </a:lnTo>
                  <a:lnTo>
                    <a:pt x="294830" y="725614"/>
                  </a:lnTo>
                  <a:lnTo>
                    <a:pt x="336397" y="728179"/>
                  </a:lnTo>
                  <a:lnTo>
                    <a:pt x="381977" y="725106"/>
                  </a:lnTo>
                  <a:lnTo>
                    <a:pt x="425716" y="716153"/>
                  </a:lnTo>
                  <a:lnTo>
                    <a:pt x="467207" y="701713"/>
                  </a:lnTo>
                  <a:lnTo>
                    <a:pt x="506044" y="682193"/>
                  </a:lnTo>
                  <a:lnTo>
                    <a:pt x="541832" y="657999"/>
                  </a:lnTo>
                  <a:lnTo>
                    <a:pt x="574154" y="629551"/>
                  </a:lnTo>
                  <a:lnTo>
                    <a:pt x="602602" y="597230"/>
                  </a:lnTo>
                  <a:lnTo>
                    <a:pt x="626795" y="561441"/>
                  </a:lnTo>
                  <a:lnTo>
                    <a:pt x="646315" y="522605"/>
                  </a:lnTo>
                  <a:lnTo>
                    <a:pt x="660755" y="481114"/>
                  </a:lnTo>
                  <a:lnTo>
                    <a:pt x="669709" y="437375"/>
                  </a:lnTo>
                  <a:lnTo>
                    <a:pt x="672782" y="391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50591" y="5147942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245" y="48631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9657" y="5422577"/>
              <a:ext cx="1868301" cy="14171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44656" y="5422563"/>
              <a:ext cx="1683305" cy="141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9658" y="6518916"/>
              <a:ext cx="1868301" cy="3208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2924" y="5495838"/>
              <a:ext cx="1721772" cy="1270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4656" y="5495841"/>
              <a:ext cx="1610041" cy="12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2925" y="6507877"/>
              <a:ext cx="1721770" cy="2586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1538" y="5399519"/>
              <a:ext cx="401116" cy="56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48940" y="5674701"/>
              <a:ext cx="889811" cy="8898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63432" y="4863134"/>
              <a:ext cx="0" cy="2228215"/>
            </a:xfrm>
            <a:custGeom>
              <a:avLst/>
              <a:gdLst/>
              <a:ahLst/>
              <a:cxnLst/>
              <a:rect l="l" t="t" r="r" b="b"/>
              <a:pathLst>
                <a:path h="2228215">
                  <a:moveTo>
                    <a:pt x="0" y="0"/>
                  </a:moveTo>
                  <a:lnTo>
                    <a:pt x="0" y="2228204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00086" y="704945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0998575" y="1547965"/>
            <a:ext cx="3797300" cy="5674360"/>
            <a:chOff x="10998575" y="2138412"/>
            <a:chExt cx="3797300" cy="5674360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98575" y="2138412"/>
              <a:ext cx="2309451" cy="282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55629" y="2243130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5" h="2513329">
                  <a:moveTo>
                    <a:pt x="1995322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02146" y="635863"/>
                  </a:lnTo>
                  <a:lnTo>
                    <a:pt x="61150" y="657072"/>
                  </a:lnTo>
                  <a:lnTo>
                    <a:pt x="28816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35"/>
                  </a:lnTo>
                  <a:lnTo>
                    <a:pt x="7620" y="1154353"/>
                  </a:lnTo>
                  <a:lnTo>
                    <a:pt x="28816" y="1195349"/>
                  </a:lnTo>
                  <a:lnTo>
                    <a:pt x="61150" y="1227683"/>
                  </a:lnTo>
                  <a:lnTo>
                    <a:pt x="102146" y="1248892"/>
                  </a:lnTo>
                  <a:lnTo>
                    <a:pt x="149364" y="1256499"/>
                  </a:lnTo>
                  <a:lnTo>
                    <a:pt x="102146" y="1264119"/>
                  </a:lnTo>
                  <a:lnTo>
                    <a:pt x="61150" y="1285316"/>
                  </a:lnTo>
                  <a:lnTo>
                    <a:pt x="28816" y="1317650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593"/>
                  </a:lnTo>
                  <a:lnTo>
                    <a:pt x="61150" y="1855927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02146" y="1892363"/>
                  </a:lnTo>
                  <a:lnTo>
                    <a:pt x="61150" y="1913572"/>
                  </a:lnTo>
                  <a:lnTo>
                    <a:pt x="28816" y="1945906"/>
                  </a:lnTo>
                  <a:lnTo>
                    <a:pt x="7620" y="1986902"/>
                  </a:lnTo>
                  <a:lnTo>
                    <a:pt x="0" y="2034120"/>
                  </a:lnTo>
                  <a:lnTo>
                    <a:pt x="0" y="2363635"/>
                  </a:lnTo>
                  <a:lnTo>
                    <a:pt x="7620" y="2410853"/>
                  </a:lnTo>
                  <a:lnTo>
                    <a:pt x="28816" y="2451849"/>
                  </a:lnTo>
                  <a:lnTo>
                    <a:pt x="61150" y="2484183"/>
                  </a:lnTo>
                  <a:lnTo>
                    <a:pt x="102146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63" y="2505392"/>
                  </a:lnTo>
                  <a:lnTo>
                    <a:pt x="1934171" y="2484196"/>
                  </a:lnTo>
                  <a:lnTo>
                    <a:pt x="1966493" y="2451862"/>
                  </a:lnTo>
                  <a:lnTo>
                    <a:pt x="1987702" y="2410853"/>
                  </a:lnTo>
                  <a:lnTo>
                    <a:pt x="1995309" y="2363635"/>
                  </a:lnTo>
                  <a:lnTo>
                    <a:pt x="1995309" y="2034120"/>
                  </a:lnTo>
                  <a:lnTo>
                    <a:pt x="1987702" y="1986902"/>
                  </a:lnTo>
                  <a:lnTo>
                    <a:pt x="1966493" y="1945906"/>
                  </a:lnTo>
                  <a:lnTo>
                    <a:pt x="1934171" y="1913572"/>
                  </a:lnTo>
                  <a:lnTo>
                    <a:pt x="1893163" y="189237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493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893163" y="1248892"/>
                  </a:lnTo>
                  <a:lnTo>
                    <a:pt x="1934171" y="1227683"/>
                  </a:lnTo>
                  <a:lnTo>
                    <a:pt x="1966493" y="1195362"/>
                  </a:lnTo>
                  <a:lnTo>
                    <a:pt x="1987702" y="1154353"/>
                  </a:lnTo>
                  <a:lnTo>
                    <a:pt x="1995309" y="1107147"/>
                  </a:lnTo>
                  <a:lnTo>
                    <a:pt x="1995309" y="777621"/>
                  </a:lnTo>
                  <a:lnTo>
                    <a:pt x="1987702" y="730415"/>
                  </a:lnTo>
                  <a:lnTo>
                    <a:pt x="1966493" y="689406"/>
                  </a:lnTo>
                  <a:lnTo>
                    <a:pt x="1934171" y="657072"/>
                  </a:lnTo>
                  <a:lnTo>
                    <a:pt x="1893163" y="635863"/>
                  </a:lnTo>
                  <a:lnTo>
                    <a:pt x="1845957" y="628256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15" y="526097"/>
                  </a:lnTo>
                  <a:lnTo>
                    <a:pt x="1995322" y="478891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55629" y="2243130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5" h="1885314">
                  <a:moveTo>
                    <a:pt x="1995309" y="1405864"/>
                  </a:moveTo>
                  <a:lnTo>
                    <a:pt x="1987702" y="1358658"/>
                  </a:lnTo>
                  <a:lnTo>
                    <a:pt x="1966493" y="1317663"/>
                  </a:lnTo>
                  <a:lnTo>
                    <a:pt x="1934171" y="1285328"/>
                  </a:lnTo>
                  <a:lnTo>
                    <a:pt x="1893163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46" y="1264119"/>
                  </a:lnTo>
                  <a:lnTo>
                    <a:pt x="61150" y="1285328"/>
                  </a:lnTo>
                  <a:lnTo>
                    <a:pt x="28816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16" y="1823605"/>
                  </a:lnTo>
                  <a:lnTo>
                    <a:pt x="61150" y="1855939"/>
                  </a:lnTo>
                  <a:lnTo>
                    <a:pt x="102146" y="1877136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63" y="1877136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597"/>
                  </a:lnTo>
                  <a:lnTo>
                    <a:pt x="1995309" y="1735391"/>
                  </a:lnTo>
                  <a:lnTo>
                    <a:pt x="1995309" y="1405864"/>
                  </a:lnTo>
                  <a:close/>
                </a:path>
                <a:path w="1995805" h="1885314">
                  <a:moveTo>
                    <a:pt x="1995309" y="149364"/>
                  </a:moveTo>
                  <a:lnTo>
                    <a:pt x="1987702" y="102146"/>
                  </a:lnTo>
                  <a:lnTo>
                    <a:pt x="1966493" y="61150"/>
                  </a:lnTo>
                  <a:lnTo>
                    <a:pt x="1934171" y="28816"/>
                  </a:lnTo>
                  <a:lnTo>
                    <a:pt x="1893163" y="7607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46" y="7607"/>
                  </a:lnTo>
                  <a:lnTo>
                    <a:pt x="61150" y="28816"/>
                  </a:lnTo>
                  <a:lnTo>
                    <a:pt x="28816" y="61150"/>
                  </a:lnTo>
                  <a:lnTo>
                    <a:pt x="7620" y="102146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16" y="567093"/>
                  </a:lnTo>
                  <a:lnTo>
                    <a:pt x="61150" y="599427"/>
                  </a:lnTo>
                  <a:lnTo>
                    <a:pt x="102146" y="620636"/>
                  </a:lnTo>
                  <a:lnTo>
                    <a:pt x="149364" y="628243"/>
                  </a:lnTo>
                  <a:lnTo>
                    <a:pt x="1845957" y="628243"/>
                  </a:lnTo>
                  <a:lnTo>
                    <a:pt x="1893163" y="620636"/>
                  </a:lnTo>
                  <a:lnTo>
                    <a:pt x="1934171" y="599427"/>
                  </a:lnTo>
                  <a:lnTo>
                    <a:pt x="1966506" y="567093"/>
                  </a:lnTo>
                  <a:lnTo>
                    <a:pt x="1987702" y="526097"/>
                  </a:lnTo>
                  <a:lnTo>
                    <a:pt x="1995309" y="478878"/>
                  </a:lnTo>
                  <a:lnTo>
                    <a:pt x="1995309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50159" y="2243121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0159" y="2871374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55639" y="4127885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5" h="628650">
                  <a:moveTo>
                    <a:pt x="1845954" y="0"/>
                  </a:moveTo>
                  <a:lnTo>
                    <a:pt x="149356" y="0"/>
                  </a:lnTo>
                  <a:lnTo>
                    <a:pt x="102147" y="7614"/>
                  </a:lnTo>
                  <a:lnTo>
                    <a:pt x="61147" y="28818"/>
                  </a:lnTo>
                  <a:lnTo>
                    <a:pt x="28816" y="61151"/>
                  </a:lnTo>
                  <a:lnTo>
                    <a:pt x="7614" y="102153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5"/>
                  </a:lnTo>
                  <a:lnTo>
                    <a:pt x="28816" y="567096"/>
                  </a:lnTo>
                  <a:lnTo>
                    <a:pt x="61147" y="599429"/>
                  </a:lnTo>
                  <a:lnTo>
                    <a:pt x="102147" y="620633"/>
                  </a:lnTo>
                  <a:lnTo>
                    <a:pt x="149356" y="628247"/>
                  </a:lnTo>
                  <a:lnTo>
                    <a:pt x="1845954" y="628247"/>
                  </a:lnTo>
                  <a:lnTo>
                    <a:pt x="1893164" y="620633"/>
                  </a:lnTo>
                  <a:lnTo>
                    <a:pt x="1934166" y="599429"/>
                  </a:lnTo>
                  <a:lnTo>
                    <a:pt x="1966498" y="567096"/>
                  </a:lnTo>
                  <a:lnTo>
                    <a:pt x="1987700" y="526095"/>
                  </a:lnTo>
                  <a:lnTo>
                    <a:pt x="1995310" y="478884"/>
                  </a:lnTo>
                  <a:lnTo>
                    <a:pt x="1995310" y="149362"/>
                  </a:lnTo>
                  <a:lnTo>
                    <a:pt x="1987696" y="102153"/>
                  </a:lnTo>
                  <a:lnTo>
                    <a:pt x="1966494" y="61151"/>
                  </a:lnTo>
                  <a:lnTo>
                    <a:pt x="1934163" y="28818"/>
                  </a:lnTo>
                  <a:lnTo>
                    <a:pt x="1893163" y="7614"/>
                  </a:lnTo>
                  <a:lnTo>
                    <a:pt x="1845954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50159" y="3499627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50159" y="4127880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43350" y="2511050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63231" y="2511055"/>
              <a:ext cx="92395" cy="923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7844" y="2511055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72405" y="2511055"/>
              <a:ext cx="92395" cy="923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43350" y="3139303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67844" y="3139313"/>
              <a:ext cx="92395" cy="923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63231" y="3139313"/>
              <a:ext cx="92395" cy="923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72405" y="3139313"/>
              <a:ext cx="92395" cy="923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43350" y="3767556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63231" y="3767572"/>
              <a:ext cx="92395" cy="9239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67844" y="3767572"/>
              <a:ext cx="92395" cy="923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72405" y="3767572"/>
              <a:ext cx="92395" cy="9239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343350" y="4395809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10">
                  <a:moveTo>
                    <a:pt x="653121" y="0"/>
                  </a:moveTo>
                  <a:lnTo>
                    <a:pt x="46187" y="0"/>
                  </a:lnTo>
                  <a:lnTo>
                    <a:pt x="28205" y="3629"/>
                  </a:lnTo>
                  <a:lnTo>
                    <a:pt x="13524" y="13528"/>
                  </a:lnTo>
                  <a:lnTo>
                    <a:pt x="3628" y="28211"/>
                  </a:lnTo>
                  <a:lnTo>
                    <a:pt x="0" y="46194"/>
                  </a:lnTo>
                  <a:lnTo>
                    <a:pt x="3628" y="64178"/>
                  </a:lnTo>
                  <a:lnTo>
                    <a:pt x="13524" y="78861"/>
                  </a:lnTo>
                  <a:lnTo>
                    <a:pt x="28205" y="88760"/>
                  </a:lnTo>
                  <a:lnTo>
                    <a:pt x="46187" y="92389"/>
                  </a:lnTo>
                  <a:lnTo>
                    <a:pt x="653121" y="92389"/>
                  </a:lnTo>
                  <a:lnTo>
                    <a:pt x="671105" y="88760"/>
                  </a:lnTo>
                  <a:lnTo>
                    <a:pt x="685789" y="78861"/>
                  </a:lnTo>
                  <a:lnTo>
                    <a:pt x="695689" y="64178"/>
                  </a:lnTo>
                  <a:lnTo>
                    <a:pt x="699319" y="46194"/>
                  </a:lnTo>
                  <a:lnTo>
                    <a:pt x="695689" y="28211"/>
                  </a:lnTo>
                  <a:lnTo>
                    <a:pt x="685789" y="13528"/>
                  </a:lnTo>
                  <a:lnTo>
                    <a:pt x="671105" y="3629"/>
                  </a:lnTo>
                  <a:lnTo>
                    <a:pt x="653121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63231" y="4395831"/>
              <a:ext cx="92395" cy="923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7844" y="4395831"/>
              <a:ext cx="92395" cy="92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72405" y="4395831"/>
              <a:ext cx="92395" cy="9238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170791" y="4959191"/>
              <a:ext cx="0" cy="2568575"/>
            </a:xfrm>
            <a:custGeom>
              <a:avLst/>
              <a:gdLst/>
              <a:ahLst/>
              <a:cxnLst/>
              <a:rect l="l" t="t" r="r" b="b"/>
              <a:pathLst>
                <a:path h="2568575">
                  <a:moveTo>
                    <a:pt x="0" y="0"/>
                  </a:moveTo>
                  <a:lnTo>
                    <a:pt x="0" y="2568475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007445" y="748578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36642" y="5422576"/>
              <a:ext cx="1868299" cy="14171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1631" y="5422563"/>
              <a:ext cx="1683305" cy="14171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36641" y="6518916"/>
              <a:ext cx="1868299" cy="32083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9906" y="5495838"/>
              <a:ext cx="1721769" cy="127064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1631" y="5495841"/>
              <a:ext cx="1610041" cy="12706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9906" y="6507877"/>
              <a:ext cx="1721769" cy="2586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08521" y="5399519"/>
              <a:ext cx="1254684" cy="12125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76468" y="5828995"/>
              <a:ext cx="786737" cy="7830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72328" y="5826929"/>
              <a:ext cx="596921" cy="59691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08495" y="5591452"/>
              <a:ext cx="1382156" cy="2827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08495" y="6010287"/>
              <a:ext cx="1486865" cy="28271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08495" y="6418652"/>
              <a:ext cx="1319331" cy="324597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0830718" y="1005136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83" name="object 8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669954" y="7304600"/>
            <a:ext cx="2858551" cy="33506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827102" y="3341626"/>
            <a:ext cx="2075814" cy="1599565"/>
            <a:chOff x="8827102" y="3932073"/>
            <a:chExt cx="2075814" cy="1599565"/>
          </a:xfrm>
        </p:grpSpPr>
        <p:sp>
          <p:nvSpPr>
            <p:cNvPr id="85" name="object 85"/>
            <p:cNvSpPr/>
            <p:nvPr/>
          </p:nvSpPr>
          <p:spPr>
            <a:xfrm>
              <a:off x="8868985" y="4105203"/>
              <a:ext cx="1807845" cy="1384300"/>
            </a:xfrm>
            <a:custGeom>
              <a:avLst/>
              <a:gdLst/>
              <a:ahLst/>
              <a:cxnLst/>
              <a:rect l="l" t="t" r="r" b="b"/>
              <a:pathLst>
                <a:path w="1807845" h="1384300">
                  <a:moveTo>
                    <a:pt x="0" y="1383948"/>
                  </a:moveTo>
                  <a:lnTo>
                    <a:pt x="1774479" y="25460"/>
                  </a:lnTo>
                  <a:lnTo>
                    <a:pt x="1807736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544171" y="3932073"/>
              <a:ext cx="358775" cy="328295"/>
            </a:xfrm>
            <a:custGeom>
              <a:avLst/>
              <a:gdLst/>
              <a:ahLst/>
              <a:cxnLst/>
              <a:rect l="l" t="t" r="r" b="b"/>
              <a:pathLst>
                <a:path w="358775" h="328295">
                  <a:moveTo>
                    <a:pt x="358701" y="0"/>
                  </a:moveTo>
                  <a:lnTo>
                    <a:pt x="0" y="68889"/>
                  </a:lnTo>
                  <a:lnTo>
                    <a:pt x="198590" y="328290"/>
                  </a:lnTo>
                  <a:lnTo>
                    <a:pt x="35870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57225" y="4219690"/>
              <a:ext cx="1031942" cy="101509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6664655" y="7198280"/>
            <a:ext cx="2856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38960" y="4719669"/>
            <a:ext cx="593090" cy="2032000"/>
          </a:xfrm>
          <a:prstGeom prst="rect">
            <a:avLst/>
          </a:prstGeom>
        </p:spPr>
        <p:txBody>
          <a:bodyPr vert="vert270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HTT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equest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464679" y="908240"/>
            <a:ext cx="6365240" cy="1440815"/>
            <a:chOff x="4464679" y="1498687"/>
            <a:chExt cx="6365240" cy="1440815"/>
          </a:xfrm>
        </p:grpSpPr>
        <p:sp>
          <p:nvSpPr>
            <p:cNvPr id="91" name="object 91"/>
            <p:cNvSpPr/>
            <p:nvPr/>
          </p:nvSpPr>
          <p:spPr>
            <a:xfrm>
              <a:off x="4749482" y="2659800"/>
              <a:ext cx="6080125" cy="0"/>
            </a:xfrm>
            <a:custGeom>
              <a:avLst/>
              <a:gdLst/>
              <a:ahLst/>
              <a:cxnLst/>
              <a:rect l="l" t="t" r="r" b="b"/>
              <a:pathLst>
                <a:path w="6080125">
                  <a:moveTo>
                    <a:pt x="6079821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64679" y="249645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55728" y="1521745"/>
              <a:ext cx="1868300" cy="141717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0726" y="1521731"/>
              <a:ext cx="1683305" cy="141719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5727" y="2618084"/>
              <a:ext cx="1868300" cy="3208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28994" y="1595008"/>
              <a:ext cx="1721771" cy="127064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0726" y="1595010"/>
              <a:ext cx="1610039" cy="127063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8994" y="2607045"/>
              <a:ext cx="1721770" cy="25860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27608" y="1498687"/>
              <a:ext cx="401116" cy="56708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45009" y="1773870"/>
              <a:ext cx="889811" cy="889808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14053571" y="908240"/>
            <a:ext cx="1868805" cy="1440815"/>
            <a:chOff x="14053571" y="1498687"/>
            <a:chExt cx="1868805" cy="1440815"/>
          </a:xfrm>
        </p:grpSpPr>
        <p:pic>
          <p:nvPicPr>
            <p:cNvPr id="102" name="object 10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53572" y="1521745"/>
              <a:ext cx="1868299" cy="14171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38571" y="1521731"/>
              <a:ext cx="1683299" cy="14171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053571" y="2618084"/>
              <a:ext cx="1868299" cy="3208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126836" y="1595008"/>
              <a:ext cx="1721769" cy="127064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8571" y="1595010"/>
              <a:ext cx="1610034" cy="1270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26836" y="2607045"/>
              <a:ext cx="1721769" cy="2586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25451" y="1498687"/>
              <a:ext cx="401118" cy="5670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42855" y="1773869"/>
              <a:ext cx="889810" cy="889810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7591087" y="226282"/>
            <a:ext cx="638724" cy="282713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5332158" y="645117"/>
            <a:ext cx="14173200" cy="4292600"/>
            <a:chOff x="5332158" y="1235564"/>
            <a:chExt cx="14173200" cy="4292600"/>
          </a:xfrm>
        </p:grpSpPr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32158" y="3555861"/>
              <a:ext cx="1273684" cy="14402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308079" y="1575886"/>
              <a:ext cx="3196675" cy="39521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6720884" y="2396199"/>
              <a:ext cx="2378710" cy="808990"/>
            </a:xfrm>
            <a:custGeom>
              <a:avLst/>
              <a:gdLst/>
              <a:ahLst/>
              <a:cxnLst/>
              <a:rect l="l" t="t" r="r" b="b"/>
              <a:pathLst>
                <a:path w="2378709" h="808989">
                  <a:moveTo>
                    <a:pt x="234746" y="0"/>
                  </a:moveTo>
                  <a:lnTo>
                    <a:pt x="178036" y="33204"/>
                  </a:lnTo>
                  <a:lnTo>
                    <a:pt x="130705" y="39563"/>
                  </a:lnTo>
                  <a:lnTo>
                    <a:pt x="88175" y="57511"/>
                  </a:lnTo>
                  <a:lnTo>
                    <a:pt x="52143" y="85349"/>
                  </a:lnTo>
                  <a:lnTo>
                    <a:pt x="24306" y="121381"/>
                  </a:lnTo>
                  <a:lnTo>
                    <a:pt x="6359" y="163908"/>
                  </a:lnTo>
                  <a:lnTo>
                    <a:pt x="0" y="211235"/>
                  </a:lnTo>
                  <a:lnTo>
                    <a:pt x="0" y="603997"/>
                  </a:lnTo>
                  <a:lnTo>
                    <a:pt x="6359" y="651326"/>
                  </a:lnTo>
                  <a:lnTo>
                    <a:pt x="24308" y="693854"/>
                  </a:lnTo>
                  <a:lnTo>
                    <a:pt x="52147" y="729884"/>
                  </a:lnTo>
                  <a:lnTo>
                    <a:pt x="88180" y="757721"/>
                  </a:lnTo>
                  <a:lnTo>
                    <a:pt x="130709" y="775668"/>
                  </a:lnTo>
                  <a:lnTo>
                    <a:pt x="178036" y="782027"/>
                  </a:lnTo>
                  <a:lnTo>
                    <a:pt x="223731" y="803884"/>
                  </a:lnTo>
                  <a:lnTo>
                    <a:pt x="2153285" y="808780"/>
                  </a:lnTo>
                  <a:lnTo>
                    <a:pt x="2200215" y="782034"/>
                  </a:lnTo>
                  <a:lnTo>
                    <a:pt x="2247542" y="775675"/>
                  </a:lnTo>
                  <a:lnTo>
                    <a:pt x="2290069" y="757729"/>
                  </a:lnTo>
                  <a:lnTo>
                    <a:pt x="2326100" y="729892"/>
                  </a:lnTo>
                  <a:lnTo>
                    <a:pt x="2353939" y="693861"/>
                  </a:lnTo>
                  <a:lnTo>
                    <a:pt x="2371888" y="651333"/>
                  </a:lnTo>
                  <a:lnTo>
                    <a:pt x="2378252" y="604004"/>
                  </a:lnTo>
                  <a:lnTo>
                    <a:pt x="2378252" y="211242"/>
                  </a:lnTo>
                  <a:lnTo>
                    <a:pt x="2371892" y="163913"/>
                  </a:lnTo>
                  <a:lnTo>
                    <a:pt x="2353944" y="121385"/>
                  </a:lnTo>
                  <a:lnTo>
                    <a:pt x="2326105" y="85354"/>
                  </a:lnTo>
                  <a:lnTo>
                    <a:pt x="2290074" y="57517"/>
                  </a:lnTo>
                  <a:lnTo>
                    <a:pt x="2247549" y="39570"/>
                  </a:lnTo>
                  <a:lnTo>
                    <a:pt x="2200226" y="33211"/>
                  </a:lnTo>
                  <a:lnTo>
                    <a:pt x="2145452" y="11014"/>
                  </a:lnTo>
                  <a:lnTo>
                    <a:pt x="234746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720873" y="1680594"/>
              <a:ext cx="2378710" cy="749300"/>
            </a:xfrm>
            <a:custGeom>
              <a:avLst/>
              <a:gdLst/>
              <a:ahLst/>
              <a:cxnLst/>
              <a:rect l="l" t="t" r="r" b="b"/>
              <a:pathLst>
                <a:path w="2378709" h="749300">
                  <a:moveTo>
                    <a:pt x="2200226" y="0"/>
                  </a:moveTo>
                  <a:lnTo>
                    <a:pt x="178036" y="0"/>
                  </a:lnTo>
                  <a:lnTo>
                    <a:pt x="130709" y="6359"/>
                  </a:lnTo>
                  <a:lnTo>
                    <a:pt x="88182" y="24305"/>
                  </a:lnTo>
                  <a:lnTo>
                    <a:pt x="52151" y="52142"/>
                  </a:lnTo>
                  <a:lnTo>
                    <a:pt x="24313" y="88173"/>
                  </a:lnTo>
                  <a:lnTo>
                    <a:pt x="6363" y="130701"/>
                  </a:lnTo>
                  <a:lnTo>
                    <a:pt x="0" y="178030"/>
                  </a:lnTo>
                  <a:lnTo>
                    <a:pt x="0" y="570785"/>
                  </a:lnTo>
                  <a:lnTo>
                    <a:pt x="6359" y="618114"/>
                  </a:lnTo>
                  <a:lnTo>
                    <a:pt x="24308" y="660642"/>
                  </a:lnTo>
                  <a:lnTo>
                    <a:pt x="52147" y="696673"/>
                  </a:lnTo>
                  <a:lnTo>
                    <a:pt x="88180" y="724510"/>
                  </a:lnTo>
                  <a:lnTo>
                    <a:pt x="130709" y="742456"/>
                  </a:lnTo>
                  <a:lnTo>
                    <a:pt x="178036" y="748815"/>
                  </a:lnTo>
                  <a:lnTo>
                    <a:pt x="2200226" y="748815"/>
                  </a:lnTo>
                  <a:lnTo>
                    <a:pt x="2247552" y="742456"/>
                  </a:lnTo>
                  <a:lnTo>
                    <a:pt x="2290079" y="724510"/>
                  </a:lnTo>
                  <a:lnTo>
                    <a:pt x="2326109" y="696674"/>
                  </a:lnTo>
                  <a:lnTo>
                    <a:pt x="2353946" y="660644"/>
                  </a:lnTo>
                  <a:lnTo>
                    <a:pt x="2371892" y="618118"/>
                  </a:lnTo>
                  <a:lnTo>
                    <a:pt x="2378252" y="570792"/>
                  </a:lnTo>
                  <a:lnTo>
                    <a:pt x="2378252" y="178030"/>
                  </a:lnTo>
                  <a:lnTo>
                    <a:pt x="2371892" y="130701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44615" y="1999948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6" y="105795"/>
                  </a:lnTo>
                  <a:lnTo>
                    <a:pt x="817400" y="93996"/>
                  </a:lnTo>
                  <a:lnTo>
                    <a:pt x="829205" y="76494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8756214" y="1999948"/>
              <a:ext cx="110122" cy="11012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523236" y="1999948"/>
              <a:ext cx="110122" cy="11012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290323" y="1999948"/>
              <a:ext cx="110122" cy="11012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6944615" y="2748764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8"/>
                  </a:lnTo>
                  <a:lnTo>
                    <a:pt x="0" y="55062"/>
                  </a:lnTo>
                  <a:lnTo>
                    <a:pt x="4326" y="76495"/>
                  </a:lnTo>
                  <a:lnTo>
                    <a:pt x="16126" y="93997"/>
                  </a:lnTo>
                  <a:lnTo>
                    <a:pt x="33629" y="105796"/>
                  </a:lnTo>
                  <a:lnTo>
                    <a:pt x="55066" y="110123"/>
                  </a:lnTo>
                  <a:lnTo>
                    <a:pt x="778468" y="110123"/>
                  </a:lnTo>
                  <a:lnTo>
                    <a:pt x="799894" y="105796"/>
                  </a:lnTo>
                  <a:lnTo>
                    <a:pt x="817396" y="93997"/>
                  </a:lnTo>
                  <a:lnTo>
                    <a:pt x="829200" y="76495"/>
                  </a:lnTo>
                  <a:lnTo>
                    <a:pt x="833534" y="55062"/>
                  </a:lnTo>
                  <a:lnTo>
                    <a:pt x="829208" y="33628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756214" y="2748764"/>
              <a:ext cx="110122" cy="110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523236" y="2748764"/>
              <a:ext cx="110122" cy="1101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290323" y="2748764"/>
              <a:ext cx="110122" cy="1101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6720873" y="3178234"/>
              <a:ext cx="2378710" cy="2085975"/>
            </a:xfrm>
            <a:custGeom>
              <a:avLst/>
              <a:gdLst/>
              <a:ahLst/>
              <a:cxnLst/>
              <a:rect l="l" t="t" r="r" b="b"/>
              <a:pathLst>
                <a:path w="2378709" h="2085975">
                  <a:moveTo>
                    <a:pt x="2200226" y="0"/>
                  </a:moveTo>
                  <a:lnTo>
                    <a:pt x="178036" y="0"/>
                  </a:lnTo>
                  <a:lnTo>
                    <a:pt x="130705" y="6359"/>
                  </a:lnTo>
                  <a:lnTo>
                    <a:pt x="88175" y="24307"/>
                  </a:lnTo>
                  <a:lnTo>
                    <a:pt x="52143" y="52145"/>
                  </a:lnTo>
                  <a:lnTo>
                    <a:pt x="24306" y="88176"/>
                  </a:lnTo>
                  <a:lnTo>
                    <a:pt x="6359" y="130704"/>
                  </a:lnTo>
                  <a:lnTo>
                    <a:pt x="0" y="178031"/>
                  </a:lnTo>
                  <a:lnTo>
                    <a:pt x="0" y="2085357"/>
                  </a:lnTo>
                  <a:lnTo>
                    <a:pt x="2378252" y="2085357"/>
                  </a:lnTo>
                  <a:lnTo>
                    <a:pt x="2378252" y="178031"/>
                  </a:lnTo>
                  <a:lnTo>
                    <a:pt x="2371892" y="130702"/>
                  </a:lnTo>
                  <a:lnTo>
                    <a:pt x="2353946" y="88173"/>
                  </a:lnTo>
                  <a:lnTo>
                    <a:pt x="2326109" y="52142"/>
                  </a:lnTo>
                  <a:lnTo>
                    <a:pt x="2290079" y="24305"/>
                  </a:lnTo>
                  <a:lnTo>
                    <a:pt x="2247552" y="6359"/>
                  </a:lnTo>
                  <a:lnTo>
                    <a:pt x="2200226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488421" y="1680594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1"/>
                  </a:lnTo>
                  <a:lnTo>
                    <a:pt x="178025" y="178030"/>
                  </a:lnTo>
                  <a:lnTo>
                    <a:pt x="178025" y="570792"/>
                  </a:lnTo>
                  <a:lnTo>
                    <a:pt x="171666" y="618118"/>
                  </a:lnTo>
                  <a:lnTo>
                    <a:pt x="153720" y="660646"/>
                  </a:lnTo>
                  <a:lnTo>
                    <a:pt x="125883" y="696677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2"/>
                  </a:lnTo>
                  <a:lnTo>
                    <a:pt x="610703" y="178030"/>
                  </a:lnTo>
                  <a:lnTo>
                    <a:pt x="604344" y="130701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488421" y="2429410"/>
              <a:ext cx="610870" cy="749300"/>
            </a:xfrm>
            <a:custGeom>
              <a:avLst/>
              <a:gdLst/>
              <a:ahLst/>
              <a:cxnLst/>
              <a:rect l="l" t="t" r="r" b="b"/>
              <a:pathLst>
                <a:path w="610869" h="749300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570793"/>
                  </a:lnTo>
                  <a:lnTo>
                    <a:pt x="171666" y="618119"/>
                  </a:lnTo>
                  <a:lnTo>
                    <a:pt x="153720" y="660646"/>
                  </a:lnTo>
                  <a:lnTo>
                    <a:pt x="125883" y="696678"/>
                  </a:lnTo>
                  <a:lnTo>
                    <a:pt x="89853" y="724516"/>
                  </a:lnTo>
                  <a:lnTo>
                    <a:pt x="47326" y="742463"/>
                  </a:lnTo>
                  <a:lnTo>
                    <a:pt x="0" y="748823"/>
                  </a:lnTo>
                  <a:lnTo>
                    <a:pt x="432677" y="748823"/>
                  </a:lnTo>
                  <a:lnTo>
                    <a:pt x="480004" y="742464"/>
                  </a:lnTo>
                  <a:lnTo>
                    <a:pt x="522531" y="724517"/>
                  </a:lnTo>
                  <a:lnTo>
                    <a:pt x="558561" y="696680"/>
                  </a:lnTo>
                  <a:lnTo>
                    <a:pt x="586398" y="660649"/>
                  </a:lnTo>
                  <a:lnTo>
                    <a:pt x="604344" y="618121"/>
                  </a:lnTo>
                  <a:lnTo>
                    <a:pt x="610703" y="570793"/>
                  </a:lnTo>
                  <a:lnTo>
                    <a:pt x="610703" y="178031"/>
                  </a:lnTo>
                  <a:lnTo>
                    <a:pt x="604344" y="130704"/>
                  </a:lnTo>
                  <a:lnTo>
                    <a:pt x="586398" y="88176"/>
                  </a:lnTo>
                  <a:lnTo>
                    <a:pt x="558561" y="52145"/>
                  </a:lnTo>
                  <a:lnTo>
                    <a:pt x="522531" y="24307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8421" y="3178234"/>
              <a:ext cx="610870" cy="2085975"/>
            </a:xfrm>
            <a:custGeom>
              <a:avLst/>
              <a:gdLst/>
              <a:ahLst/>
              <a:cxnLst/>
              <a:rect l="l" t="t" r="r" b="b"/>
              <a:pathLst>
                <a:path w="610869" h="2085975">
                  <a:moveTo>
                    <a:pt x="432677" y="0"/>
                  </a:moveTo>
                  <a:lnTo>
                    <a:pt x="0" y="0"/>
                  </a:lnTo>
                  <a:lnTo>
                    <a:pt x="47322" y="6359"/>
                  </a:lnTo>
                  <a:lnTo>
                    <a:pt x="89848" y="24305"/>
                  </a:lnTo>
                  <a:lnTo>
                    <a:pt x="125879" y="52142"/>
                  </a:lnTo>
                  <a:lnTo>
                    <a:pt x="153718" y="88173"/>
                  </a:lnTo>
                  <a:lnTo>
                    <a:pt x="171666" y="130702"/>
                  </a:lnTo>
                  <a:lnTo>
                    <a:pt x="178025" y="178031"/>
                  </a:lnTo>
                  <a:lnTo>
                    <a:pt x="178025" y="2085357"/>
                  </a:lnTo>
                  <a:lnTo>
                    <a:pt x="610703" y="2085357"/>
                  </a:lnTo>
                  <a:lnTo>
                    <a:pt x="610703" y="178031"/>
                  </a:lnTo>
                  <a:lnTo>
                    <a:pt x="604344" y="130702"/>
                  </a:lnTo>
                  <a:lnTo>
                    <a:pt x="586398" y="88173"/>
                  </a:lnTo>
                  <a:lnTo>
                    <a:pt x="558561" y="52142"/>
                  </a:lnTo>
                  <a:lnTo>
                    <a:pt x="522531" y="24305"/>
                  </a:lnTo>
                  <a:lnTo>
                    <a:pt x="480004" y="6359"/>
                  </a:lnTo>
                  <a:lnTo>
                    <a:pt x="432677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944615" y="3497581"/>
              <a:ext cx="833755" cy="110489"/>
            </a:xfrm>
            <a:custGeom>
              <a:avLst/>
              <a:gdLst/>
              <a:ahLst/>
              <a:cxnLst/>
              <a:rect l="l" t="t" r="r" b="b"/>
              <a:pathLst>
                <a:path w="833755" h="110489">
                  <a:moveTo>
                    <a:pt x="778468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6" y="76494"/>
                  </a:lnTo>
                  <a:lnTo>
                    <a:pt x="16126" y="93996"/>
                  </a:lnTo>
                  <a:lnTo>
                    <a:pt x="33629" y="105795"/>
                  </a:lnTo>
                  <a:lnTo>
                    <a:pt x="55066" y="110122"/>
                  </a:lnTo>
                  <a:lnTo>
                    <a:pt x="778468" y="110122"/>
                  </a:lnTo>
                  <a:lnTo>
                    <a:pt x="799894" y="105796"/>
                  </a:lnTo>
                  <a:lnTo>
                    <a:pt x="817396" y="93998"/>
                  </a:lnTo>
                  <a:lnTo>
                    <a:pt x="829200" y="76497"/>
                  </a:lnTo>
                  <a:lnTo>
                    <a:pt x="833534" y="55061"/>
                  </a:lnTo>
                  <a:lnTo>
                    <a:pt x="829208" y="33627"/>
                  </a:lnTo>
                  <a:lnTo>
                    <a:pt x="817408" y="16126"/>
                  </a:lnTo>
                  <a:lnTo>
                    <a:pt x="799905" y="4326"/>
                  </a:lnTo>
                  <a:lnTo>
                    <a:pt x="778468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756214" y="3497559"/>
              <a:ext cx="110122" cy="11012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523236" y="3497559"/>
              <a:ext cx="110122" cy="11012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290323" y="3497559"/>
              <a:ext cx="110122" cy="11012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944636" y="4932684"/>
              <a:ext cx="110122" cy="1101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194931" y="4932684"/>
              <a:ext cx="110122" cy="11012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392894" y="3994255"/>
              <a:ext cx="871219" cy="871219"/>
            </a:xfrm>
            <a:custGeom>
              <a:avLst/>
              <a:gdLst/>
              <a:ahLst/>
              <a:cxnLst/>
              <a:rect l="l" t="t" r="r" b="b"/>
              <a:pathLst>
                <a:path w="871219" h="871220">
                  <a:moveTo>
                    <a:pt x="435515" y="0"/>
                  </a:moveTo>
                  <a:lnTo>
                    <a:pt x="388061" y="2555"/>
                  </a:lnTo>
                  <a:lnTo>
                    <a:pt x="342087" y="10044"/>
                  </a:lnTo>
                  <a:lnTo>
                    <a:pt x="297859" y="22202"/>
                  </a:lnTo>
                  <a:lnTo>
                    <a:pt x="255642" y="38762"/>
                  </a:lnTo>
                  <a:lnTo>
                    <a:pt x="215703" y="59459"/>
                  </a:lnTo>
                  <a:lnTo>
                    <a:pt x="178306" y="84028"/>
                  </a:lnTo>
                  <a:lnTo>
                    <a:pt x="143718" y="112201"/>
                  </a:lnTo>
                  <a:lnTo>
                    <a:pt x="112204" y="143715"/>
                  </a:lnTo>
                  <a:lnTo>
                    <a:pt x="84029" y="178303"/>
                  </a:lnTo>
                  <a:lnTo>
                    <a:pt x="59461" y="215699"/>
                  </a:lnTo>
                  <a:lnTo>
                    <a:pt x="38763" y="255638"/>
                  </a:lnTo>
                  <a:lnTo>
                    <a:pt x="22203" y="297854"/>
                  </a:lnTo>
                  <a:lnTo>
                    <a:pt x="10045" y="342082"/>
                  </a:lnTo>
                  <a:lnTo>
                    <a:pt x="2555" y="388055"/>
                  </a:lnTo>
                  <a:lnTo>
                    <a:pt x="0" y="435509"/>
                  </a:lnTo>
                  <a:lnTo>
                    <a:pt x="2555" y="482962"/>
                  </a:lnTo>
                  <a:lnTo>
                    <a:pt x="10045" y="528936"/>
                  </a:lnTo>
                  <a:lnTo>
                    <a:pt x="22203" y="573163"/>
                  </a:lnTo>
                  <a:lnTo>
                    <a:pt x="38763" y="615379"/>
                  </a:lnTo>
                  <a:lnTo>
                    <a:pt x="59461" y="655318"/>
                  </a:lnTo>
                  <a:lnTo>
                    <a:pt x="84029" y="692715"/>
                  </a:lnTo>
                  <a:lnTo>
                    <a:pt x="112204" y="727302"/>
                  </a:lnTo>
                  <a:lnTo>
                    <a:pt x="143718" y="758816"/>
                  </a:lnTo>
                  <a:lnTo>
                    <a:pt x="178306" y="786990"/>
                  </a:lnTo>
                  <a:lnTo>
                    <a:pt x="215703" y="811558"/>
                  </a:lnTo>
                  <a:lnTo>
                    <a:pt x="255642" y="832255"/>
                  </a:lnTo>
                  <a:lnTo>
                    <a:pt x="297859" y="848815"/>
                  </a:lnTo>
                  <a:lnTo>
                    <a:pt x="342087" y="860973"/>
                  </a:lnTo>
                  <a:lnTo>
                    <a:pt x="388061" y="868462"/>
                  </a:lnTo>
                  <a:lnTo>
                    <a:pt x="435515" y="871018"/>
                  </a:lnTo>
                  <a:lnTo>
                    <a:pt x="482967" y="868463"/>
                  </a:lnTo>
                  <a:lnTo>
                    <a:pt x="528939" y="860973"/>
                  </a:lnTo>
                  <a:lnTo>
                    <a:pt x="573165" y="848816"/>
                  </a:lnTo>
                  <a:lnTo>
                    <a:pt x="615380" y="832256"/>
                  </a:lnTo>
                  <a:lnTo>
                    <a:pt x="655318" y="811560"/>
                  </a:lnTo>
                  <a:lnTo>
                    <a:pt x="692713" y="786992"/>
                  </a:lnTo>
                  <a:lnTo>
                    <a:pt x="727300" y="758818"/>
                  </a:lnTo>
                  <a:lnTo>
                    <a:pt x="758813" y="727305"/>
                  </a:lnTo>
                  <a:lnTo>
                    <a:pt x="786986" y="692717"/>
                  </a:lnTo>
                  <a:lnTo>
                    <a:pt x="811555" y="655321"/>
                  </a:lnTo>
                  <a:lnTo>
                    <a:pt x="832252" y="615382"/>
                  </a:lnTo>
                  <a:lnTo>
                    <a:pt x="848813" y="573166"/>
                  </a:lnTo>
                  <a:lnTo>
                    <a:pt x="860972" y="528937"/>
                  </a:lnTo>
                  <a:lnTo>
                    <a:pt x="868463" y="482963"/>
                  </a:lnTo>
                  <a:lnTo>
                    <a:pt x="871020" y="435509"/>
                  </a:lnTo>
                  <a:lnTo>
                    <a:pt x="868465" y="388055"/>
                  </a:lnTo>
                  <a:lnTo>
                    <a:pt x="860975" y="342082"/>
                  </a:lnTo>
                  <a:lnTo>
                    <a:pt x="848817" y="297854"/>
                  </a:lnTo>
                  <a:lnTo>
                    <a:pt x="832257" y="255638"/>
                  </a:lnTo>
                  <a:lnTo>
                    <a:pt x="811559" y="215699"/>
                  </a:lnTo>
                  <a:lnTo>
                    <a:pt x="786991" y="178303"/>
                  </a:lnTo>
                  <a:lnTo>
                    <a:pt x="758817" y="143715"/>
                  </a:lnTo>
                  <a:lnTo>
                    <a:pt x="727303" y="112201"/>
                  </a:lnTo>
                  <a:lnTo>
                    <a:pt x="692716" y="84028"/>
                  </a:lnTo>
                  <a:lnTo>
                    <a:pt x="655320" y="59459"/>
                  </a:lnTo>
                  <a:lnTo>
                    <a:pt x="615381" y="38762"/>
                  </a:lnTo>
                  <a:lnTo>
                    <a:pt x="573166" y="22202"/>
                  </a:lnTo>
                  <a:lnTo>
                    <a:pt x="528939" y="10044"/>
                  </a:lnTo>
                  <a:lnTo>
                    <a:pt x="482967" y="2555"/>
                  </a:lnTo>
                  <a:lnTo>
                    <a:pt x="435515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77321" y="399426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9400" y="0"/>
                  </a:moveTo>
                  <a:lnTo>
                    <a:pt x="392878" y="0"/>
                  </a:lnTo>
                  <a:lnTo>
                    <a:pt x="343596" y="3061"/>
                  </a:lnTo>
                  <a:lnTo>
                    <a:pt x="296142" y="11998"/>
                  </a:lnTo>
                  <a:lnTo>
                    <a:pt x="250882" y="26445"/>
                  </a:lnTo>
                  <a:lnTo>
                    <a:pt x="208185" y="46032"/>
                  </a:lnTo>
                  <a:lnTo>
                    <a:pt x="168419" y="70391"/>
                  </a:lnTo>
                  <a:lnTo>
                    <a:pt x="131953" y="99153"/>
                  </a:lnTo>
                  <a:lnTo>
                    <a:pt x="99154" y="131952"/>
                  </a:lnTo>
                  <a:lnTo>
                    <a:pt x="70391" y="168418"/>
                  </a:lnTo>
                  <a:lnTo>
                    <a:pt x="46032" y="208184"/>
                  </a:lnTo>
                  <a:lnTo>
                    <a:pt x="26445" y="250880"/>
                  </a:lnTo>
                  <a:lnTo>
                    <a:pt x="11999" y="296140"/>
                  </a:lnTo>
                  <a:lnTo>
                    <a:pt x="3061" y="343595"/>
                  </a:lnTo>
                  <a:lnTo>
                    <a:pt x="0" y="392875"/>
                  </a:lnTo>
                  <a:lnTo>
                    <a:pt x="0" y="419400"/>
                  </a:lnTo>
                  <a:lnTo>
                    <a:pt x="3061" y="468681"/>
                  </a:lnTo>
                  <a:lnTo>
                    <a:pt x="11999" y="516136"/>
                  </a:lnTo>
                  <a:lnTo>
                    <a:pt x="26445" y="561395"/>
                  </a:lnTo>
                  <a:lnTo>
                    <a:pt x="46032" y="604092"/>
                  </a:lnTo>
                  <a:lnTo>
                    <a:pt x="70391" y="643858"/>
                  </a:lnTo>
                  <a:lnTo>
                    <a:pt x="99154" y="680324"/>
                  </a:lnTo>
                  <a:lnTo>
                    <a:pt x="131953" y="713122"/>
                  </a:lnTo>
                  <a:lnTo>
                    <a:pt x="168419" y="741885"/>
                  </a:lnTo>
                  <a:lnTo>
                    <a:pt x="208185" y="766244"/>
                  </a:lnTo>
                  <a:lnTo>
                    <a:pt x="250882" y="785831"/>
                  </a:lnTo>
                  <a:lnTo>
                    <a:pt x="296142" y="800277"/>
                  </a:lnTo>
                  <a:lnTo>
                    <a:pt x="343596" y="809215"/>
                  </a:lnTo>
                  <a:lnTo>
                    <a:pt x="392878" y="812276"/>
                  </a:lnTo>
                  <a:lnTo>
                    <a:pt x="419400" y="812276"/>
                  </a:lnTo>
                  <a:lnTo>
                    <a:pt x="468684" y="809215"/>
                  </a:lnTo>
                  <a:lnTo>
                    <a:pt x="516140" y="800277"/>
                  </a:lnTo>
                  <a:lnTo>
                    <a:pt x="561400" y="785830"/>
                  </a:lnTo>
                  <a:lnTo>
                    <a:pt x="604098" y="766243"/>
                  </a:lnTo>
                  <a:lnTo>
                    <a:pt x="643863" y="741883"/>
                  </a:lnTo>
                  <a:lnTo>
                    <a:pt x="680329" y="713120"/>
                  </a:lnTo>
                  <a:lnTo>
                    <a:pt x="713128" y="680321"/>
                  </a:lnTo>
                  <a:lnTo>
                    <a:pt x="741890" y="643854"/>
                  </a:lnTo>
                  <a:lnTo>
                    <a:pt x="766248" y="604089"/>
                  </a:lnTo>
                  <a:lnTo>
                    <a:pt x="785834" y="561392"/>
                  </a:lnTo>
                  <a:lnTo>
                    <a:pt x="800280" y="516133"/>
                  </a:lnTo>
                  <a:lnTo>
                    <a:pt x="809217" y="468680"/>
                  </a:lnTo>
                  <a:lnTo>
                    <a:pt x="812278" y="419400"/>
                  </a:lnTo>
                  <a:lnTo>
                    <a:pt x="812278" y="392875"/>
                  </a:lnTo>
                  <a:lnTo>
                    <a:pt x="809217" y="343595"/>
                  </a:lnTo>
                  <a:lnTo>
                    <a:pt x="800279" y="296140"/>
                  </a:lnTo>
                  <a:lnTo>
                    <a:pt x="785833" y="250880"/>
                  </a:lnTo>
                  <a:lnTo>
                    <a:pt x="766246" y="208184"/>
                  </a:lnTo>
                  <a:lnTo>
                    <a:pt x="741887" y="168418"/>
                  </a:lnTo>
                  <a:lnTo>
                    <a:pt x="713124" y="131952"/>
                  </a:lnTo>
                  <a:lnTo>
                    <a:pt x="680325" y="99153"/>
                  </a:lnTo>
                  <a:lnTo>
                    <a:pt x="643859" y="70391"/>
                  </a:lnTo>
                  <a:lnTo>
                    <a:pt x="604093" y="46032"/>
                  </a:lnTo>
                  <a:lnTo>
                    <a:pt x="561396" y="26445"/>
                  </a:lnTo>
                  <a:lnTo>
                    <a:pt x="516136" y="11998"/>
                  </a:lnTo>
                  <a:lnTo>
                    <a:pt x="468682" y="3061"/>
                  </a:lnTo>
                  <a:lnTo>
                    <a:pt x="419400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41368" y="4158301"/>
              <a:ext cx="484505" cy="484505"/>
            </a:xfrm>
            <a:custGeom>
              <a:avLst/>
              <a:gdLst/>
              <a:ahLst/>
              <a:cxnLst/>
              <a:rect l="l" t="t" r="r" b="b"/>
              <a:pathLst>
                <a:path w="484505" h="484504">
                  <a:moveTo>
                    <a:pt x="250002" y="0"/>
                  </a:moveTo>
                  <a:lnTo>
                    <a:pt x="234191" y="0"/>
                  </a:lnTo>
                  <a:lnTo>
                    <a:pt x="186992" y="4758"/>
                  </a:lnTo>
                  <a:lnTo>
                    <a:pt x="143031" y="18404"/>
                  </a:lnTo>
                  <a:lnTo>
                    <a:pt x="103250" y="39998"/>
                  </a:lnTo>
                  <a:lnTo>
                    <a:pt x="68590" y="68595"/>
                  </a:lnTo>
                  <a:lnTo>
                    <a:pt x="39994" y="103256"/>
                  </a:lnTo>
                  <a:lnTo>
                    <a:pt x="18403" y="143037"/>
                  </a:lnTo>
                  <a:lnTo>
                    <a:pt x="4757" y="186997"/>
                  </a:lnTo>
                  <a:lnTo>
                    <a:pt x="0" y="234193"/>
                  </a:lnTo>
                  <a:lnTo>
                    <a:pt x="0" y="250003"/>
                  </a:lnTo>
                  <a:lnTo>
                    <a:pt x="4758" y="297202"/>
                  </a:lnTo>
                  <a:lnTo>
                    <a:pt x="18404" y="341162"/>
                  </a:lnTo>
                  <a:lnTo>
                    <a:pt x="39997" y="380944"/>
                  </a:lnTo>
                  <a:lnTo>
                    <a:pt x="68594" y="415603"/>
                  </a:lnTo>
                  <a:lnTo>
                    <a:pt x="103254" y="444200"/>
                  </a:lnTo>
                  <a:lnTo>
                    <a:pt x="143035" y="465792"/>
                  </a:lnTo>
                  <a:lnTo>
                    <a:pt x="186995" y="479438"/>
                  </a:lnTo>
                  <a:lnTo>
                    <a:pt x="234191" y="484196"/>
                  </a:lnTo>
                  <a:lnTo>
                    <a:pt x="250002" y="484196"/>
                  </a:lnTo>
                  <a:lnTo>
                    <a:pt x="297199" y="479438"/>
                  </a:lnTo>
                  <a:lnTo>
                    <a:pt x="341159" y="465792"/>
                  </a:lnTo>
                  <a:lnTo>
                    <a:pt x="380939" y="444200"/>
                  </a:lnTo>
                  <a:lnTo>
                    <a:pt x="415599" y="415603"/>
                  </a:lnTo>
                  <a:lnTo>
                    <a:pt x="444197" y="380944"/>
                  </a:lnTo>
                  <a:lnTo>
                    <a:pt x="465790" y="341162"/>
                  </a:lnTo>
                  <a:lnTo>
                    <a:pt x="479436" y="297202"/>
                  </a:lnTo>
                  <a:lnTo>
                    <a:pt x="484194" y="250003"/>
                  </a:lnTo>
                  <a:lnTo>
                    <a:pt x="484194" y="234193"/>
                  </a:lnTo>
                  <a:lnTo>
                    <a:pt x="479436" y="186995"/>
                  </a:lnTo>
                  <a:lnTo>
                    <a:pt x="465790" y="143034"/>
                  </a:lnTo>
                  <a:lnTo>
                    <a:pt x="444197" y="103253"/>
                  </a:lnTo>
                  <a:lnTo>
                    <a:pt x="415599" y="68593"/>
                  </a:lnTo>
                  <a:lnTo>
                    <a:pt x="380939" y="39996"/>
                  </a:lnTo>
                  <a:lnTo>
                    <a:pt x="341159" y="18403"/>
                  </a:lnTo>
                  <a:lnTo>
                    <a:pt x="297199" y="4757"/>
                  </a:lnTo>
                  <a:lnTo>
                    <a:pt x="250002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910009" y="4290274"/>
              <a:ext cx="110122" cy="11012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6465143" y="5208537"/>
              <a:ext cx="2882900" cy="110489"/>
            </a:xfrm>
            <a:custGeom>
              <a:avLst/>
              <a:gdLst/>
              <a:ahLst/>
              <a:cxnLst/>
              <a:rect l="l" t="t" r="r" b="b"/>
              <a:pathLst>
                <a:path w="2882900" h="110489">
                  <a:moveTo>
                    <a:pt x="2827495" y="0"/>
                  </a:moveTo>
                  <a:lnTo>
                    <a:pt x="55066" y="0"/>
                  </a:lnTo>
                  <a:lnTo>
                    <a:pt x="33634" y="4326"/>
                  </a:lnTo>
                  <a:lnTo>
                    <a:pt x="16130" y="16126"/>
                  </a:lnTo>
                  <a:lnTo>
                    <a:pt x="4328" y="33627"/>
                  </a:lnTo>
                  <a:lnTo>
                    <a:pt x="0" y="55061"/>
                  </a:lnTo>
                  <a:lnTo>
                    <a:pt x="4328" y="76494"/>
                  </a:lnTo>
                  <a:lnTo>
                    <a:pt x="16130" y="93996"/>
                  </a:lnTo>
                  <a:lnTo>
                    <a:pt x="33634" y="105795"/>
                  </a:lnTo>
                  <a:lnTo>
                    <a:pt x="55066" y="110122"/>
                  </a:lnTo>
                  <a:lnTo>
                    <a:pt x="2827474" y="110122"/>
                  </a:lnTo>
                  <a:lnTo>
                    <a:pt x="2848912" y="105795"/>
                  </a:lnTo>
                  <a:lnTo>
                    <a:pt x="2866419" y="93996"/>
                  </a:lnTo>
                  <a:lnTo>
                    <a:pt x="2878222" y="76494"/>
                  </a:lnTo>
                  <a:lnTo>
                    <a:pt x="2882550" y="55061"/>
                  </a:lnTo>
                  <a:lnTo>
                    <a:pt x="2878224" y="33627"/>
                  </a:lnTo>
                  <a:lnTo>
                    <a:pt x="2866425" y="16126"/>
                  </a:lnTo>
                  <a:lnTo>
                    <a:pt x="2848925" y="4326"/>
                  </a:lnTo>
                  <a:lnTo>
                    <a:pt x="2827495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585882" y="1235564"/>
              <a:ext cx="2649134" cy="335068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16583842" y="92075"/>
            <a:ext cx="264541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01394">
              <a:lnSpc>
                <a:spcPct val="111100"/>
              </a:lnSpc>
              <a:spcBef>
                <a:spcPts val="90"/>
              </a:spcBef>
            </a:pP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Root 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4" name="object 14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083340" y="2519406"/>
            <a:ext cx="1811463" cy="282713"/>
          </a:xfrm>
          <a:prstGeom prst="rect">
            <a:avLst/>
          </a:prstGeom>
        </p:spPr>
      </p:pic>
      <p:sp>
        <p:nvSpPr>
          <p:cNvPr id="145" name="object 145"/>
          <p:cNvSpPr txBox="1"/>
          <p:nvPr/>
        </p:nvSpPr>
        <p:spPr>
          <a:xfrm>
            <a:off x="14086326" y="2418078"/>
            <a:ext cx="1803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6" name="object 14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795604" y="2519406"/>
            <a:ext cx="2397832" cy="335068"/>
          </a:xfrm>
          <a:prstGeom prst="rect">
            <a:avLst/>
          </a:prstGeom>
        </p:spPr>
      </p:pic>
      <p:sp>
        <p:nvSpPr>
          <p:cNvPr id="147" name="object 147"/>
          <p:cNvSpPr txBox="1"/>
          <p:nvPr/>
        </p:nvSpPr>
        <p:spPr>
          <a:xfrm>
            <a:off x="6793759" y="2418078"/>
            <a:ext cx="23926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74845" y="3650261"/>
            <a:ext cx="1036617" cy="335068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778587" y="3551746"/>
            <a:ext cx="10287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j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ct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50" name="object 15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29306" y="8885704"/>
            <a:ext cx="1738166" cy="335068"/>
          </a:xfrm>
          <a:prstGeom prst="rect">
            <a:avLst/>
          </a:prstGeom>
        </p:spPr>
      </p:pic>
      <p:sp>
        <p:nvSpPr>
          <p:cNvPr id="151" name="object 151"/>
          <p:cNvSpPr txBox="1"/>
          <p:nvPr/>
        </p:nvSpPr>
        <p:spPr>
          <a:xfrm>
            <a:off x="426805" y="8787188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90" dirty="0">
                <a:solidFill>
                  <a:srgbClr val="535353"/>
                </a:solidFill>
                <a:latin typeface="Microsoft Sans Serif"/>
                <a:cs typeface="Microsoft Sans Serif"/>
              </a:rPr>
              <a:t>ar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138282" y="4661464"/>
            <a:ext cx="1909445" cy="2513330"/>
            <a:chOff x="7138282" y="5251911"/>
            <a:chExt cx="1909445" cy="2513330"/>
          </a:xfrm>
        </p:grpSpPr>
        <p:sp>
          <p:nvSpPr>
            <p:cNvPr id="153" name="object 153"/>
            <p:cNvSpPr/>
            <p:nvPr/>
          </p:nvSpPr>
          <p:spPr>
            <a:xfrm>
              <a:off x="8468255" y="5885208"/>
              <a:ext cx="260985" cy="410209"/>
            </a:xfrm>
            <a:custGeom>
              <a:avLst/>
              <a:gdLst/>
              <a:ahLst/>
              <a:cxnLst/>
              <a:rect l="l" t="t" r="r" b="b"/>
              <a:pathLst>
                <a:path w="260984" h="410210">
                  <a:moveTo>
                    <a:pt x="116996" y="0"/>
                  </a:moveTo>
                  <a:lnTo>
                    <a:pt x="55629" y="0"/>
                  </a:lnTo>
                  <a:lnTo>
                    <a:pt x="0" y="210116"/>
                  </a:lnTo>
                  <a:lnTo>
                    <a:pt x="55629" y="410017"/>
                  </a:lnTo>
                  <a:lnTo>
                    <a:pt x="116996" y="410017"/>
                  </a:lnTo>
                  <a:lnTo>
                    <a:pt x="162435" y="402688"/>
                  </a:lnTo>
                  <a:lnTo>
                    <a:pt x="201898" y="382279"/>
                  </a:lnTo>
                  <a:lnTo>
                    <a:pt x="233017" y="351160"/>
                  </a:lnTo>
                  <a:lnTo>
                    <a:pt x="253425" y="311697"/>
                  </a:lnTo>
                  <a:lnTo>
                    <a:pt x="260754" y="266261"/>
                  </a:lnTo>
                  <a:lnTo>
                    <a:pt x="260754" y="143756"/>
                  </a:lnTo>
                  <a:lnTo>
                    <a:pt x="253425" y="98319"/>
                  </a:lnTo>
                  <a:lnTo>
                    <a:pt x="233017" y="58857"/>
                  </a:lnTo>
                  <a:lnTo>
                    <a:pt x="201898" y="27737"/>
                  </a:lnTo>
                  <a:lnTo>
                    <a:pt x="162435" y="7329"/>
                  </a:lnTo>
                  <a:lnTo>
                    <a:pt x="116996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522661" y="5885208"/>
              <a:ext cx="206375" cy="410209"/>
            </a:xfrm>
            <a:custGeom>
              <a:avLst/>
              <a:gdLst/>
              <a:ahLst/>
              <a:cxnLst/>
              <a:rect l="l" t="t" r="r" b="b"/>
              <a:pathLst>
                <a:path w="206375" h="410210">
                  <a:moveTo>
                    <a:pt x="62594" y="0"/>
                  </a:moveTo>
                  <a:lnTo>
                    <a:pt x="1212" y="0"/>
                  </a:lnTo>
                  <a:lnTo>
                    <a:pt x="49" y="4451"/>
                  </a:lnTo>
                  <a:lnTo>
                    <a:pt x="43128" y="23487"/>
                  </a:lnTo>
                  <a:lnTo>
                    <a:pt x="77362" y="54913"/>
                  </a:lnTo>
                  <a:lnTo>
                    <a:pt x="99952" y="95933"/>
                  </a:lnTo>
                  <a:lnTo>
                    <a:pt x="108104" y="143751"/>
                  </a:lnTo>
                  <a:lnTo>
                    <a:pt x="108104" y="266270"/>
                  </a:lnTo>
                  <a:lnTo>
                    <a:pt x="99952" y="314117"/>
                  </a:lnTo>
                  <a:lnTo>
                    <a:pt x="77356" y="355147"/>
                  </a:lnTo>
                  <a:lnTo>
                    <a:pt x="43108" y="386565"/>
                  </a:lnTo>
                  <a:lnTo>
                    <a:pt x="0" y="405570"/>
                  </a:lnTo>
                  <a:lnTo>
                    <a:pt x="1212" y="410023"/>
                  </a:lnTo>
                  <a:lnTo>
                    <a:pt x="62594" y="410023"/>
                  </a:lnTo>
                  <a:lnTo>
                    <a:pt x="108029" y="402693"/>
                  </a:lnTo>
                  <a:lnTo>
                    <a:pt x="147490" y="382283"/>
                  </a:lnTo>
                  <a:lnTo>
                    <a:pt x="178609" y="351163"/>
                  </a:lnTo>
                  <a:lnTo>
                    <a:pt x="199018" y="311702"/>
                  </a:lnTo>
                  <a:lnTo>
                    <a:pt x="206347" y="266270"/>
                  </a:lnTo>
                  <a:lnTo>
                    <a:pt x="206347" y="143751"/>
                  </a:lnTo>
                  <a:lnTo>
                    <a:pt x="199018" y="98319"/>
                  </a:lnTo>
                  <a:lnTo>
                    <a:pt x="178609" y="58858"/>
                  </a:lnTo>
                  <a:lnTo>
                    <a:pt x="147490" y="27738"/>
                  </a:lnTo>
                  <a:lnTo>
                    <a:pt x="108029" y="7329"/>
                  </a:lnTo>
                  <a:lnTo>
                    <a:pt x="62594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56979" y="5885208"/>
              <a:ext cx="264160" cy="410209"/>
            </a:xfrm>
            <a:custGeom>
              <a:avLst/>
              <a:gdLst/>
              <a:ahLst/>
              <a:cxnLst/>
              <a:rect l="l" t="t" r="r" b="b"/>
              <a:pathLst>
                <a:path w="264159" h="410210">
                  <a:moveTo>
                    <a:pt x="205123" y="0"/>
                  </a:moveTo>
                  <a:lnTo>
                    <a:pt x="143756" y="0"/>
                  </a:lnTo>
                  <a:lnTo>
                    <a:pt x="98318" y="7329"/>
                  </a:lnTo>
                  <a:lnTo>
                    <a:pt x="58855" y="27737"/>
                  </a:lnTo>
                  <a:lnTo>
                    <a:pt x="27736" y="58857"/>
                  </a:lnTo>
                  <a:lnTo>
                    <a:pt x="7328" y="98319"/>
                  </a:lnTo>
                  <a:lnTo>
                    <a:pt x="0" y="143756"/>
                  </a:lnTo>
                  <a:lnTo>
                    <a:pt x="0" y="266261"/>
                  </a:lnTo>
                  <a:lnTo>
                    <a:pt x="7328" y="311697"/>
                  </a:lnTo>
                  <a:lnTo>
                    <a:pt x="27736" y="351160"/>
                  </a:lnTo>
                  <a:lnTo>
                    <a:pt x="58855" y="382279"/>
                  </a:lnTo>
                  <a:lnTo>
                    <a:pt x="98318" y="402688"/>
                  </a:lnTo>
                  <a:lnTo>
                    <a:pt x="143756" y="410017"/>
                  </a:lnTo>
                  <a:lnTo>
                    <a:pt x="205123" y="410017"/>
                  </a:lnTo>
                  <a:lnTo>
                    <a:pt x="263811" y="205006"/>
                  </a:lnTo>
                  <a:lnTo>
                    <a:pt x="205123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60992" y="5885212"/>
              <a:ext cx="160020" cy="410209"/>
            </a:xfrm>
            <a:custGeom>
              <a:avLst/>
              <a:gdLst/>
              <a:ahLst/>
              <a:cxnLst/>
              <a:rect l="l" t="t" r="r" b="b"/>
              <a:pathLst>
                <a:path w="160020" h="410210">
                  <a:moveTo>
                    <a:pt x="101110" y="0"/>
                  </a:moveTo>
                  <a:lnTo>
                    <a:pt x="39743" y="10"/>
                  </a:lnTo>
                  <a:lnTo>
                    <a:pt x="0" y="5615"/>
                  </a:lnTo>
                  <a:lnTo>
                    <a:pt x="0" y="404403"/>
                  </a:lnTo>
                  <a:lnTo>
                    <a:pt x="9596" y="406810"/>
                  </a:lnTo>
                  <a:lnTo>
                    <a:pt x="19433" y="408569"/>
                  </a:lnTo>
                  <a:lnTo>
                    <a:pt x="29489" y="409647"/>
                  </a:lnTo>
                  <a:lnTo>
                    <a:pt x="39743" y="410013"/>
                  </a:lnTo>
                  <a:lnTo>
                    <a:pt x="101110" y="410013"/>
                  </a:lnTo>
                  <a:lnTo>
                    <a:pt x="159798" y="205007"/>
                  </a:lnTo>
                  <a:lnTo>
                    <a:pt x="101110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38282" y="6760821"/>
              <a:ext cx="1909445" cy="1003935"/>
            </a:xfrm>
            <a:custGeom>
              <a:avLst/>
              <a:gdLst/>
              <a:ahLst/>
              <a:cxnLst/>
              <a:rect l="l" t="t" r="r" b="b"/>
              <a:pathLst>
                <a:path w="1909445" h="1003934">
                  <a:moveTo>
                    <a:pt x="1582888" y="0"/>
                  </a:moveTo>
                  <a:lnTo>
                    <a:pt x="1271167" y="0"/>
                  </a:lnTo>
                  <a:lnTo>
                    <a:pt x="954738" y="75390"/>
                  </a:lnTo>
                  <a:lnTo>
                    <a:pt x="638261" y="0"/>
                  </a:lnTo>
                  <a:lnTo>
                    <a:pt x="326538" y="0"/>
                  </a:lnTo>
                  <a:lnTo>
                    <a:pt x="310691" y="487"/>
                  </a:lnTo>
                  <a:lnTo>
                    <a:pt x="264750" y="7583"/>
                  </a:lnTo>
                  <a:lnTo>
                    <a:pt x="222751" y="22128"/>
                  </a:lnTo>
                  <a:lnTo>
                    <a:pt x="184381" y="43500"/>
                  </a:lnTo>
                  <a:lnTo>
                    <a:pt x="150406" y="71002"/>
                  </a:lnTo>
                  <a:lnTo>
                    <a:pt x="121595" y="103938"/>
                  </a:lnTo>
                  <a:lnTo>
                    <a:pt x="98716" y="141613"/>
                  </a:lnTo>
                  <a:lnTo>
                    <a:pt x="82535" y="183330"/>
                  </a:lnTo>
                  <a:lnTo>
                    <a:pt x="73821" y="228394"/>
                  </a:lnTo>
                  <a:lnTo>
                    <a:pt x="0" y="956456"/>
                  </a:lnTo>
                  <a:lnTo>
                    <a:pt x="2012" y="974568"/>
                  </a:lnTo>
                  <a:lnTo>
                    <a:pt x="10864" y="989664"/>
                  </a:lnTo>
                  <a:lnTo>
                    <a:pt x="24979" y="1000002"/>
                  </a:lnTo>
                  <a:lnTo>
                    <a:pt x="42776" y="1003835"/>
                  </a:lnTo>
                  <a:lnTo>
                    <a:pt x="820444" y="1003835"/>
                  </a:lnTo>
                  <a:lnTo>
                    <a:pt x="954135" y="936231"/>
                  </a:lnTo>
                  <a:lnTo>
                    <a:pt x="1082111" y="1003835"/>
                  </a:lnTo>
                  <a:lnTo>
                    <a:pt x="1866653" y="1003835"/>
                  </a:lnTo>
                  <a:lnTo>
                    <a:pt x="1884429" y="1000002"/>
                  </a:lnTo>
                  <a:lnTo>
                    <a:pt x="1898546" y="989664"/>
                  </a:lnTo>
                  <a:lnTo>
                    <a:pt x="1907410" y="974568"/>
                  </a:lnTo>
                  <a:lnTo>
                    <a:pt x="1909427" y="956456"/>
                  </a:lnTo>
                  <a:lnTo>
                    <a:pt x="1843952" y="310812"/>
                  </a:lnTo>
                  <a:lnTo>
                    <a:pt x="1812093" y="272886"/>
                  </a:lnTo>
                  <a:lnTo>
                    <a:pt x="1836266" y="234966"/>
                  </a:lnTo>
                  <a:lnTo>
                    <a:pt x="1826320" y="181343"/>
                  </a:lnTo>
                  <a:lnTo>
                    <a:pt x="1808904" y="137992"/>
                  </a:lnTo>
                  <a:lnTo>
                    <a:pt x="1784238" y="99133"/>
                  </a:lnTo>
                  <a:lnTo>
                    <a:pt x="1753199" y="65561"/>
                  </a:lnTo>
                  <a:lnTo>
                    <a:pt x="1716667" y="38068"/>
                  </a:lnTo>
                  <a:lnTo>
                    <a:pt x="1675519" y="17448"/>
                  </a:lnTo>
                  <a:lnTo>
                    <a:pt x="1630634" y="4494"/>
                  </a:lnTo>
                  <a:lnTo>
                    <a:pt x="1582888" y="0"/>
                  </a:lnTo>
                  <a:close/>
                </a:path>
              </a:pathLst>
            </a:custGeom>
            <a:solidFill>
              <a:srgbClr val="BEC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03020" y="6760825"/>
              <a:ext cx="1645285" cy="1003935"/>
            </a:xfrm>
            <a:custGeom>
              <a:avLst/>
              <a:gdLst/>
              <a:ahLst/>
              <a:cxnLst/>
              <a:rect l="l" t="t" r="r" b="b"/>
              <a:pathLst>
                <a:path w="1645284" h="1003934">
                  <a:moveTo>
                    <a:pt x="111239" y="0"/>
                  </a:moveTo>
                  <a:lnTo>
                    <a:pt x="61798" y="0"/>
                  </a:lnTo>
                  <a:lnTo>
                    <a:pt x="45948" y="495"/>
                  </a:lnTo>
                  <a:lnTo>
                    <a:pt x="30353" y="1930"/>
                  </a:lnTo>
                  <a:lnTo>
                    <a:pt x="15024" y="4305"/>
                  </a:lnTo>
                  <a:lnTo>
                    <a:pt x="0" y="7581"/>
                  </a:lnTo>
                  <a:lnTo>
                    <a:pt x="0" y="1003833"/>
                  </a:lnTo>
                  <a:lnTo>
                    <a:pt x="111239" y="1003833"/>
                  </a:lnTo>
                  <a:lnTo>
                    <a:pt x="111239" y="0"/>
                  </a:lnTo>
                  <a:close/>
                </a:path>
                <a:path w="1645284" h="1003934">
                  <a:moveTo>
                    <a:pt x="1644688" y="956462"/>
                  </a:moveTo>
                  <a:lnTo>
                    <a:pt x="1579206" y="310819"/>
                  </a:lnTo>
                  <a:lnTo>
                    <a:pt x="1547355" y="272884"/>
                  </a:lnTo>
                  <a:lnTo>
                    <a:pt x="1571523" y="234962"/>
                  </a:lnTo>
                  <a:lnTo>
                    <a:pt x="1561579" y="181343"/>
                  </a:lnTo>
                  <a:lnTo>
                    <a:pt x="1544154" y="137998"/>
                  </a:lnTo>
                  <a:lnTo>
                    <a:pt x="1519491" y="99136"/>
                  </a:lnTo>
                  <a:lnTo>
                    <a:pt x="1488452" y="65557"/>
                  </a:lnTo>
                  <a:lnTo>
                    <a:pt x="1451927" y="38074"/>
                  </a:lnTo>
                  <a:lnTo>
                    <a:pt x="1410779" y="17449"/>
                  </a:lnTo>
                  <a:lnTo>
                    <a:pt x="1365885" y="4495"/>
                  </a:lnTo>
                  <a:lnTo>
                    <a:pt x="1318145" y="0"/>
                  </a:lnTo>
                  <a:lnTo>
                    <a:pt x="1206906" y="0"/>
                  </a:lnTo>
                  <a:lnTo>
                    <a:pt x="1207173" y="25"/>
                  </a:lnTo>
                  <a:lnTo>
                    <a:pt x="1157465" y="25"/>
                  </a:lnTo>
                  <a:lnTo>
                    <a:pt x="1157465" y="1003833"/>
                  </a:lnTo>
                  <a:lnTo>
                    <a:pt x="1268691" y="1003833"/>
                  </a:lnTo>
                  <a:lnTo>
                    <a:pt x="1268691" y="8547"/>
                  </a:lnTo>
                  <a:lnTo>
                    <a:pt x="1299565" y="17449"/>
                  </a:lnTo>
                  <a:lnTo>
                    <a:pt x="1340713" y="38074"/>
                  </a:lnTo>
                  <a:lnTo>
                    <a:pt x="1377238" y="65557"/>
                  </a:lnTo>
                  <a:lnTo>
                    <a:pt x="1408264" y="99136"/>
                  </a:lnTo>
                  <a:lnTo>
                    <a:pt x="1432928" y="137998"/>
                  </a:lnTo>
                  <a:lnTo>
                    <a:pt x="1450340" y="181343"/>
                  </a:lnTo>
                  <a:lnTo>
                    <a:pt x="1459623" y="228396"/>
                  </a:lnTo>
                  <a:lnTo>
                    <a:pt x="1532077" y="940130"/>
                  </a:lnTo>
                  <a:lnTo>
                    <a:pt x="1530553" y="961034"/>
                  </a:lnTo>
                  <a:lnTo>
                    <a:pt x="1522234" y="979665"/>
                  </a:lnTo>
                  <a:lnTo>
                    <a:pt x="1508201" y="994448"/>
                  </a:lnTo>
                  <a:lnTo>
                    <a:pt x="1489456" y="1003833"/>
                  </a:lnTo>
                  <a:lnTo>
                    <a:pt x="1601914" y="1003833"/>
                  </a:lnTo>
                  <a:lnTo>
                    <a:pt x="1619681" y="999998"/>
                  </a:lnTo>
                  <a:lnTo>
                    <a:pt x="1633804" y="989672"/>
                  </a:lnTo>
                  <a:lnTo>
                    <a:pt x="1642668" y="974572"/>
                  </a:lnTo>
                  <a:lnTo>
                    <a:pt x="1644688" y="956462"/>
                  </a:lnTo>
                  <a:close/>
                </a:path>
              </a:pathLst>
            </a:custGeom>
            <a:solidFill>
              <a:srgbClr val="AFB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987861" y="6896071"/>
              <a:ext cx="209071" cy="25093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958711" y="7147005"/>
              <a:ext cx="262255" cy="617855"/>
            </a:xfrm>
            <a:custGeom>
              <a:avLst/>
              <a:gdLst/>
              <a:ahLst/>
              <a:cxnLst/>
              <a:rect l="l" t="t" r="r" b="b"/>
              <a:pathLst>
                <a:path w="262254" h="617854">
                  <a:moveTo>
                    <a:pt x="134299" y="0"/>
                  </a:moveTo>
                  <a:lnTo>
                    <a:pt x="0" y="617646"/>
                  </a:lnTo>
                  <a:lnTo>
                    <a:pt x="261687" y="617646"/>
                  </a:lnTo>
                  <a:lnTo>
                    <a:pt x="134299" y="0"/>
                  </a:lnTo>
                  <a:close/>
                </a:path>
              </a:pathLst>
            </a:custGeom>
            <a:solidFill>
              <a:srgbClr val="FD80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35933" y="7147005"/>
              <a:ext cx="184785" cy="617855"/>
            </a:xfrm>
            <a:custGeom>
              <a:avLst/>
              <a:gdLst/>
              <a:ahLst/>
              <a:cxnLst/>
              <a:rect l="l" t="t" r="r" b="b"/>
              <a:pathLst>
                <a:path w="184784" h="617854">
                  <a:moveTo>
                    <a:pt x="57077" y="0"/>
                  </a:moveTo>
                  <a:lnTo>
                    <a:pt x="0" y="262522"/>
                  </a:lnTo>
                  <a:lnTo>
                    <a:pt x="73240" y="617646"/>
                  </a:lnTo>
                  <a:lnTo>
                    <a:pt x="184465" y="617646"/>
                  </a:lnTo>
                  <a:lnTo>
                    <a:pt x="57077" y="0"/>
                  </a:lnTo>
                  <a:close/>
                </a:path>
              </a:pathLst>
            </a:custGeom>
            <a:solidFill>
              <a:srgbClr val="FE6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14267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298935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265853" y="150568"/>
                  </a:lnTo>
                  <a:lnTo>
                    <a:pt x="276202" y="149017"/>
                  </a:lnTo>
                  <a:lnTo>
                    <a:pt x="331540" y="48768"/>
                  </a:lnTo>
                  <a:lnTo>
                    <a:pt x="334032" y="31347"/>
                  </a:lnTo>
                  <a:lnTo>
                    <a:pt x="328265" y="15672"/>
                  </a:lnTo>
                  <a:lnTo>
                    <a:pt x="315984" y="4353"/>
                  </a:lnTo>
                  <a:lnTo>
                    <a:pt x="29893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668896" y="7224667"/>
              <a:ext cx="179406" cy="15056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337682" y="7224667"/>
              <a:ext cx="334645" cy="151130"/>
            </a:xfrm>
            <a:custGeom>
              <a:avLst/>
              <a:gdLst/>
              <a:ahLst/>
              <a:cxnLst/>
              <a:rect l="l" t="t" r="r" b="b"/>
              <a:pathLst>
                <a:path w="334645" h="151129">
                  <a:moveTo>
                    <a:pt x="334032" y="0"/>
                  </a:moveTo>
                  <a:lnTo>
                    <a:pt x="35097" y="0"/>
                  </a:lnTo>
                  <a:lnTo>
                    <a:pt x="18048" y="4353"/>
                  </a:lnTo>
                  <a:lnTo>
                    <a:pt x="5767" y="15672"/>
                  </a:lnTo>
                  <a:lnTo>
                    <a:pt x="0" y="31347"/>
                  </a:lnTo>
                  <a:lnTo>
                    <a:pt x="2492" y="48768"/>
                  </a:lnTo>
                  <a:lnTo>
                    <a:pt x="35578" y="128769"/>
                  </a:lnTo>
                  <a:lnTo>
                    <a:pt x="68184" y="150568"/>
                  </a:lnTo>
                  <a:lnTo>
                    <a:pt x="334032" y="150568"/>
                  </a:lnTo>
                  <a:lnTo>
                    <a:pt x="33403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560490" y="7224667"/>
              <a:ext cx="111760" cy="151130"/>
            </a:xfrm>
            <a:custGeom>
              <a:avLst/>
              <a:gdLst/>
              <a:ahLst/>
              <a:cxnLst/>
              <a:rect l="l" t="t" r="r" b="b"/>
              <a:pathLst>
                <a:path w="111759" h="151129">
                  <a:moveTo>
                    <a:pt x="111224" y="0"/>
                  </a:moveTo>
                  <a:lnTo>
                    <a:pt x="0" y="0"/>
                  </a:lnTo>
                  <a:lnTo>
                    <a:pt x="0" y="150568"/>
                  </a:lnTo>
                  <a:lnTo>
                    <a:pt x="111224" y="150568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07950" y="6506236"/>
              <a:ext cx="370205" cy="389890"/>
            </a:xfrm>
            <a:custGeom>
              <a:avLst/>
              <a:gdLst/>
              <a:ahLst/>
              <a:cxnLst/>
              <a:rect l="l" t="t" r="r" b="b"/>
              <a:pathLst>
                <a:path w="370204" h="389890">
                  <a:moveTo>
                    <a:pt x="370090" y="0"/>
                  </a:moveTo>
                  <a:lnTo>
                    <a:pt x="0" y="0"/>
                  </a:lnTo>
                  <a:lnTo>
                    <a:pt x="0" y="254609"/>
                  </a:lnTo>
                  <a:lnTo>
                    <a:pt x="185031" y="389835"/>
                  </a:lnTo>
                  <a:lnTo>
                    <a:pt x="370090" y="254609"/>
                  </a:lnTo>
                  <a:lnTo>
                    <a:pt x="370090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037370" y="6506240"/>
              <a:ext cx="240665" cy="389890"/>
            </a:xfrm>
            <a:custGeom>
              <a:avLst/>
              <a:gdLst/>
              <a:ahLst/>
              <a:cxnLst/>
              <a:rect l="l" t="t" r="r" b="b"/>
              <a:pathLst>
                <a:path w="240665" h="389890">
                  <a:moveTo>
                    <a:pt x="240664" y="5"/>
                  </a:moveTo>
                  <a:lnTo>
                    <a:pt x="129440" y="0"/>
                  </a:lnTo>
                  <a:lnTo>
                    <a:pt x="129440" y="213164"/>
                  </a:lnTo>
                  <a:lnTo>
                    <a:pt x="127169" y="232288"/>
                  </a:lnTo>
                  <a:lnTo>
                    <a:pt x="120597" y="250116"/>
                  </a:lnTo>
                  <a:lnTo>
                    <a:pt x="110081" y="265941"/>
                  </a:lnTo>
                  <a:lnTo>
                    <a:pt x="95980" y="279057"/>
                  </a:lnTo>
                  <a:lnTo>
                    <a:pt x="0" y="349191"/>
                  </a:lnTo>
                  <a:lnTo>
                    <a:pt x="55610" y="389836"/>
                  </a:lnTo>
                  <a:lnTo>
                    <a:pt x="240664" y="254610"/>
                  </a:lnTo>
                  <a:lnTo>
                    <a:pt x="240664" y="5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62097" y="5885222"/>
              <a:ext cx="862330" cy="707390"/>
            </a:xfrm>
            <a:custGeom>
              <a:avLst/>
              <a:gdLst/>
              <a:ahLst/>
              <a:cxnLst/>
              <a:rect l="l" t="t" r="r" b="b"/>
              <a:pathLst>
                <a:path w="862329" h="707390">
                  <a:moveTo>
                    <a:pt x="861772" y="0"/>
                  </a:moveTo>
                  <a:lnTo>
                    <a:pt x="0" y="0"/>
                  </a:lnTo>
                  <a:lnTo>
                    <a:pt x="0" y="420821"/>
                  </a:lnTo>
                  <a:lnTo>
                    <a:pt x="3746" y="467256"/>
                  </a:lnTo>
                  <a:lnTo>
                    <a:pt x="14594" y="511305"/>
                  </a:lnTo>
                  <a:lnTo>
                    <a:pt x="31953" y="552378"/>
                  </a:lnTo>
                  <a:lnTo>
                    <a:pt x="55233" y="589888"/>
                  </a:lnTo>
                  <a:lnTo>
                    <a:pt x="83846" y="623243"/>
                  </a:lnTo>
                  <a:lnTo>
                    <a:pt x="117202" y="651856"/>
                  </a:lnTo>
                  <a:lnTo>
                    <a:pt x="154712" y="675136"/>
                  </a:lnTo>
                  <a:lnTo>
                    <a:pt x="195785" y="692494"/>
                  </a:lnTo>
                  <a:lnTo>
                    <a:pt x="239834" y="703341"/>
                  </a:lnTo>
                  <a:lnTo>
                    <a:pt x="286267" y="707088"/>
                  </a:lnTo>
                  <a:lnTo>
                    <a:pt x="575504" y="707088"/>
                  </a:lnTo>
                  <a:lnTo>
                    <a:pt x="621939" y="703341"/>
                  </a:lnTo>
                  <a:lnTo>
                    <a:pt x="665988" y="692494"/>
                  </a:lnTo>
                  <a:lnTo>
                    <a:pt x="707062" y="675136"/>
                  </a:lnTo>
                  <a:lnTo>
                    <a:pt x="744572" y="651856"/>
                  </a:lnTo>
                  <a:lnTo>
                    <a:pt x="777927" y="623243"/>
                  </a:lnTo>
                  <a:lnTo>
                    <a:pt x="806540" y="589888"/>
                  </a:lnTo>
                  <a:lnTo>
                    <a:pt x="829820" y="552378"/>
                  </a:lnTo>
                  <a:lnTo>
                    <a:pt x="847178" y="511305"/>
                  </a:lnTo>
                  <a:lnTo>
                    <a:pt x="858026" y="467256"/>
                  </a:lnTo>
                  <a:lnTo>
                    <a:pt x="861772" y="420821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FFC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26372" y="5885222"/>
              <a:ext cx="397510" cy="707390"/>
            </a:xfrm>
            <a:custGeom>
              <a:avLst/>
              <a:gdLst/>
              <a:ahLst/>
              <a:cxnLst/>
              <a:rect l="l" t="t" r="r" b="b"/>
              <a:pathLst>
                <a:path w="397509" h="707390">
                  <a:moveTo>
                    <a:pt x="397492" y="0"/>
                  </a:moveTo>
                  <a:lnTo>
                    <a:pt x="286266" y="0"/>
                  </a:lnTo>
                  <a:lnTo>
                    <a:pt x="286266" y="420821"/>
                  </a:lnTo>
                  <a:lnTo>
                    <a:pt x="282519" y="467256"/>
                  </a:lnTo>
                  <a:lnTo>
                    <a:pt x="271672" y="511305"/>
                  </a:lnTo>
                  <a:lnTo>
                    <a:pt x="254314" y="552378"/>
                  </a:lnTo>
                  <a:lnTo>
                    <a:pt x="231034" y="589888"/>
                  </a:lnTo>
                  <a:lnTo>
                    <a:pt x="202421" y="623243"/>
                  </a:lnTo>
                  <a:lnTo>
                    <a:pt x="169066" y="651856"/>
                  </a:lnTo>
                  <a:lnTo>
                    <a:pt x="131557" y="675136"/>
                  </a:lnTo>
                  <a:lnTo>
                    <a:pt x="90483" y="692494"/>
                  </a:lnTo>
                  <a:lnTo>
                    <a:pt x="46434" y="703341"/>
                  </a:lnTo>
                  <a:lnTo>
                    <a:pt x="0" y="707088"/>
                  </a:lnTo>
                  <a:lnTo>
                    <a:pt x="111224" y="707088"/>
                  </a:lnTo>
                  <a:lnTo>
                    <a:pt x="157658" y="703341"/>
                  </a:lnTo>
                  <a:lnTo>
                    <a:pt x="201706" y="692494"/>
                  </a:lnTo>
                  <a:lnTo>
                    <a:pt x="242780" y="675136"/>
                  </a:lnTo>
                  <a:lnTo>
                    <a:pt x="280289" y="651856"/>
                  </a:lnTo>
                  <a:lnTo>
                    <a:pt x="313645" y="623243"/>
                  </a:lnTo>
                  <a:lnTo>
                    <a:pt x="342258" y="589888"/>
                  </a:lnTo>
                  <a:lnTo>
                    <a:pt x="365539" y="552378"/>
                  </a:lnTo>
                  <a:lnTo>
                    <a:pt x="382898" y="511305"/>
                  </a:lnTo>
                  <a:lnTo>
                    <a:pt x="393745" y="467256"/>
                  </a:lnTo>
                  <a:lnTo>
                    <a:pt x="397492" y="420821"/>
                  </a:lnTo>
                  <a:lnTo>
                    <a:pt x="397492" y="0"/>
                  </a:lnTo>
                  <a:close/>
                </a:path>
              </a:pathLst>
            </a:custGeom>
            <a:solidFill>
              <a:srgbClr val="FFB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62097" y="5681168"/>
              <a:ext cx="862330" cy="250825"/>
            </a:xfrm>
            <a:custGeom>
              <a:avLst/>
              <a:gdLst/>
              <a:ahLst/>
              <a:cxnLst/>
              <a:rect l="l" t="t" r="r" b="b"/>
              <a:pathLst>
                <a:path w="862329" h="250825">
                  <a:moveTo>
                    <a:pt x="430884" y="0"/>
                  </a:moveTo>
                  <a:lnTo>
                    <a:pt x="0" y="43682"/>
                  </a:lnTo>
                  <a:lnTo>
                    <a:pt x="0" y="204054"/>
                  </a:lnTo>
                  <a:lnTo>
                    <a:pt x="430898" y="250564"/>
                  </a:lnTo>
                  <a:lnTo>
                    <a:pt x="861772" y="204054"/>
                  </a:lnTo>
                  <a:lnTo>
                    <a:pt x="861772" y="43682"/>
                  </a:lnTo>
                  <a:lnTo>
                    <a:pt x="430884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412639" y="5716698"/>
              <a:ext cx="111231" cy="177776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616597" y="5252652"/>
              <a:ext cx="953135" cy="472440"/>
            </a:xfrm>
            <a:custGeom>
              <a:avLst/>
              <a:gdLst/>
              <a:ahLst/>
              <a:cxnLst/>
              <a:rect l="l" t="t" r="r" b="b"/>
              <a:pathLst>
                <a:path w="953134" h="472439">
                  <a:moveTo>
                    <a:pt x="501346" y="1"/>
                  </a:moveTo>
                  <a:lnTo>
                    <a:pt x="451482" y="0"/>
                  </a:lnTo>
                  <a:lnTo>
                    <a:pt x="402118" y="8072"/>
                  </a:lnTo>
                  <a:lnTo>
                    <a:pt x="354253" y="24219"/>
                  </a:lnTo>
                  <a:lnTo>
                    <a:pt x="50428" y="155304"/>
                  </a:lnTo>
                  <a:lnTo>
                    <a:pt x="13736" y="186098"/>
                  </a:lnTo>
                  <a:lnTo>
                    <a:pt x="0" y="231984"/>
                  </a:lnTo>
                  <a:lnTo>
                    <a:pt x="0" y="325227"/>
                  </a:lnTo>
                  <a:lnTo>
                    <a:pt x="7428" y="367418"/>
                  </a:lnTo>
                  <a:lnTo>
                    <a:pt x="45500" y="472198"/>
                  </a:lnTo>
                  <a:lnTo>
                    <a:pt x="907272" y="472198"/>
                  </a:lnTo>
                  <a:lnTo>
                    <a:pt x="945346" y="367418"/>
                  </a:lnTo>
                  <a:lnTo>
                    <a:pt x="952772" y="325227"/>
                  </a:lnTo>
                  <a:lnTo>
                    <a:pt x="952772" y="231980"/>
                  </a:lnTo>
                  <a:lnTo>
                    <a:pt x="939032" y="186094"/>
                  </a:lnTo>
                  <a:lnTo>
                    <a:pt x="902344" y="155304"/>
                  </a:lnTo>
                  <a:lnTo>
                    <a:pt x="598569" y="24224"/>
                  </a:lnTo>
                  <a:lnTo>
                    <a:pt x="550708" y="8076"/>
                  </a:lnTo>
                  <a:lnTo>
                    <a:pt x="501346" y="1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37390" y="5251911"/>
              <a:ext cx="532130" cy="473075"/>
            </a:xfrm>
            <a:custGeom>
              <a:avLst/>
              <a:gdLst/>
              <a:ahLst/>
              <a:cxnLst/>
              <a:rect l="l" t="t" r="r" b="b"/>
              <a:pathLst>
                <a:path w="532129" h="473075">
                  <a:moveTo>
                    <a:pt x="44923" y="0"/>
                  </a:moveTo>
                  <a:lnTo>
                    <a:pt x="0" y="4886"/>
                  </a:lnTo>
                  <a:lnTo>
                    <a:pt x="16942" y="8473"/>
                  </a:lnTo>
                  <a:lnTo>
                    <a:pt x="33710" y="13002"/>
                  </a:lnTo>
                  <a:lnTo>
                    <a:pt x="370331" y="156039"/>
                  </a:lnTo>
                  <a:lnTo>
                    <a:pt x="407020" y="186834"/>
                  </a:lnTo>
                  <a:lnTo>
                    <a:pt x="420757" y="232721"/>
                  </a:lnTo>
                  <a:lnTo>
                    <a:pt x="420757" y="325967"/>
                  </a:lnTo>
                  <a:lnTo>
                    <a:pt x="413326" y="368159"/>
                  </a:lnTo>
                  <a:lnTo>
                    <a:pt x="375253" y="472939"/>
                  </a:lnTo>
                  <a:lnTo>
                    <a:pt x="486479" y="472939"/>
                  </a:lnTo>
                  <a:lnTo>
                    <a:pt x="524552" y="368159"/>
                  </a:lnTo>
                  <a:lnTo>
                    <a:pt x="531978" y="325967"/>
                  </a:lnTo>
                  <a:lnTo>
                    <a:pt x="531978" y="232721"/>
                  </a:lnTo>
                  <a:lnTo>
                    <a:pt x="518238" y="186834"/>
                  </a:lnTo>
                  <a:lnTo>
                    <a:pt x="481550" y="156045"/>
                  </a:lnTo>
                  <a:lnTo>
                    <a:pt x="177775" y="24965"/>
                  </a:lnTo>
                  <a:lnTo>
                    <a:pt x="134550" y="10020"/>
                  </a:lnTo>
                  <a:lnTo>
                    <a:pt x="90019" y="1705"/>
                  </a:lnTo>
                  <a:lnTo>
                    <a:pt x="4492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62097" y="5885222"/>
              <a:ext cx="862330" cy="210185"/>
            </a:xfrm>
            <a:custGeom>
              <a:avLst/>
              <a:gdLst/>
              <a:ahLst/>
              <a:cxnLst/>
              <a:rect l="l" t="t" r="r" b="b"/>
              <a:pathLst>
                <a:path w="862329" h="210185">
                  <a:moveTo>
                    <a:pt x="861772" y="0"/>
                  </a:moveTo>
                  <a:lnTo>
                    <a:pt x="0" y="0"/>
                  </a:lnTo>
                  <a:lnTo>
                    <a:pt x="7124" y="42982"/>
                  </a:lnTo>
                  <a:lnTo>
                    <a:pt x="27116" y="80488"/>
                  </a:lnTo>
                  <a:lnTo>
                    <a:pt x="57902" y="109791"/>
                  </a:lnTo>
                  <a:lnTo>
                    <a:pt x="97409" y="128163"/>
                  </a:lnTo>
                  <a:lnTo>
                    <a:pt x="354929" y="199744"/>
                  </a:lnTo>
                  <a:lnTo>
                    <a:pt x="392655" y="207516"/>
                  </a:lnTo>
                  <a:lnTo>
                    <a:pt x="430914" y="210106"/>
                  </a:lnTo>
                  <a:lnTo>
                    <a:pt x="469173" y="207514"/>
                  </a:lnTo>
                  <a:lnTo>
                    <a:pt x="506902" y="199739"/>
                  </a:lnTo>
                  <a:lnTo>
                    <a:pt x="764373" y="128163"/>
                  </a:lnTo>
                  <a:lnTo>
                    <a:pt x="803874" y="109791"/>
                  </a:lnTo>
                  <a:lnTo>
                    <a:pt x="834657" y="80488"/>
                  </a:lnTo>
                  <a:lnTo>
                    <a:pt x="854648" y="42982"/>
                  </a:lnTo>
                  <a:lnTo>
                    <a:pt x="861772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37390" y="5885222"/>
              <a:ext cx="487045" cy="210185"/>
            </a:xfrm>
            <a:custGeom>
              <a:avLst/>
              <a:gdLst/>
              <a:ahLst/>
              <a:cxnLst/>
              <a:rect l="l" t="t" r="r" b="b"/>
              <a:pathLst>
                <a:path w="487045" h="210185">
                  <a:moveTo>
                    <a:pt x="486479" y="4"/>
                  </a:moveTo>
                  <a:lnTo>
                    <a:pt x="375248" y="0"/>
                  </a:lnTo>
                  <a:lnTo>
                    <a:pt x="368124" y="42982"/>
                  </a:lnTo>
                  <a:lnTo>
                    <a:pt x="348135" y="80489"/>
                  </a:lnTo>
                  <a:lnTo>
                    <a:pt x="317353" y="109795"/>
                  </a:lnTo>
                  <a:lnTo>
                    <a:pt x="277850" y="128173"/>
                  </a:lnTo>
                  <a:lnTo>
                    <a:pt x="13635" y="201620"/>
                  </a:lnTo>
                  <a:lnTo>
                    <a:pt x="0" y="204584"/>
                  </a:lnTo>
                  <a:lnTo>
                    <a:pt x="32891" y="209181"/>
                  </a:lnTo>
                  <a:lnTo>
                    <a:pt x="99038" y="206765"/>
                  </a:lnTo>
                  <a:lnTo>
                    <a:pt x="389080" y="128173"/>
                  </a:lnTo>
                  <a:lnTo>
                    <a:pt x="428583" y="109795"/>
                  </a:lnTo>
                  <a:lnTo>
                    <a:pt x="459366" y="80490"/>
                  </a:lnTo>
                  <a:lnTo>
                    <a:pt x="479355" y="42984"/>
                  </a:lnTo>
                  <a:lnTo>
                    <a:pt x="486479" y="4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73011" y="5409297"/>
              <a:ext cx="239952" cy="15789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7897106" y="6264149"/>
              <a:ext cx="391795" cy="196215"/>
            </a:xfrm>
            <a:custGeom>
              <a:avLst/>
              <a:gdLst/>
              <a:ahLst/>
              <a:cxnLst/>
              <a:rect l="l" t="t" r="r" b="b"/>
              <a:pathLst>
                <a:path w="391795" h="196214">
                  <a:moveTo>
                    <a:pt x="189095" y="0"/>
                  </a:moveTo>
                  <a:lnTo>
                    <a:pt x="14147" y="128402"/>
                  </a:lnTo>
                  <a:lnTo>
                    <a:pt x="0" y="153742"/>
                  </a:lnTo>
                  <a:lnTo>
                    <a:pt x="1100" y="168237"/>
                  </a:lnTo>
                  <a:lnTo>
                    <a:pt x="7914" y="181666"/>
                  </a:lnTo>
                  <a:lnTo>
                    <a:pt x="19409" y="191404"/>
                  </a:lnTo>
                  <a:lnTo>
                    <a:pt x="33259" y="195822"/>
                  </a:lnTo>
                  <a:lnTo>
                    <a:pt x="47753" y="194723"/>
                  </a:lnTo>
                  <a:lnTo>
                    <a:pt x="61178" y="187909"/>
                  </a:lnTo>
                  <a:lnTo>
                    <a:pt x="190677" y="85553"/>
                  </a:lnTo>
                  <a:lnTo>
                    <a:pt x="338468" y="193697"/>
                  </a:lnTo>
                  <a:lnTo>
                    <a:pt x="346312" y="196077"/>
                  </a:lnTo>
                  <a:lnTo>
                    <a:pt x="354081" y="196077"/>
                  </a:lnTo>
                  <a:lnTo>
                    <a:pt x="391026" y="166878"/>
                  </a:lnTo>
                  <a:lnTo>
                    <a:pt x="391585" y="152349"/>
                  </a:lnTo>
                  <a:lnTo>
                    <a:pt x="386655" y="138671"/>
                  </a:lnTo>
                  <a:lnTo>
                    <a:pt x="376502" y="127548"/>
                  </a:lnTo>
                  <a:lnTo>
                    <a:pt x="212184" y="7311"/>
                  </a:lnTo>
                  <a:lnTo>
                    <a:pt x="201095" y="1713"/>
                  </a:lnTo>
                  <a:lnTo>
                    <a:pt x="189095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787059" y="6995788"/>
              <a:ext cx="195580" cy="76200"/>
            </a:xfrm>
            <a:custGeom>
              <a:avLst/>
              <a:gdLst/>
              <a:ahLst/>
              <a:cxnLst/>
              <a:rect l="l" t="t" r="r" b="b"/>
              <a:pathLst>
                <a:path w="195579" h="76200">
                  <a:moveTo>
                    <a:pt x="187489" y="0"/>
                  </a:moveTo>
                  <a:lnTo>
                    <a:pt x="37920" y="0"/>
                  </a:lnTo>
                  <a:lnTo>
                    <a:pt x="23163" y="2981"/>
                  </a:lnTo>
                  <a:lnTo>
                    <a:pt x="11110" y="11110"/>
                  </a:lnTo>
                  <a:lnTo>
                    <a:pt x="2981" y="23163"/>
                  </a:lnTo>
                  <a:lnTo>
                    <a:pt x="0" y="37920"/>
                  </a:lnTo>
                  <a:lnTo>
                    <a:pt x="2981" y="52677"/>
                  </a:lnTo>
                  <a:lnTo>
                    <a:pt x="11110" y="64733"/>
                  </a:lnTo>
                  <a:lnTo>
                    <a:pt x="23163" y="72863"/>
                  </a:lnTo>
                  <a:lnTo>
                    <a:pt x="37920" y="75845"/>
                  </a:lnTo>
                  <a:lnTo>
                    <a:pt x="195175" y="75845"/>
                  </a:lnTo>
                  <a:lnTo>
                    <a:pt x="187489" y="0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863308" y="6995788"/>
              <a:ext cx="119380" cy="76200"/>
            </a:xfrm>
            <a:custGeom>
              <a:avLst/>
              <a:gdLst/>
              <a:ahLst/>
              <a:cxnLst/>
              <a:rect l="l" t="t" r="r" b="b"/>
              <a:pathLst>
                <a:path w="119379" h="76200">
                  <a:moveTo>
                    <a:pt x="111240" y="0"/>
                  </a:moveTo>
                  <a:lnTo>
                    <a:pt x="0" y="0"/>
                  </a:lnTo>
                  <a:lnTo>
                    <a:pt x="7735" y="75845"/>
                  </a:lnTo>
                  <a:lnTo>
                    <a:pt x="118926" y="75845"/>
                  </a:lnTo>
                  <a:lnTo>
                    <a:pt x="111240" y="0"/>
                  </a:lnTo>
                  <a:close/>
                </a:path>
              </a:pathLst>
            </a:custGeom>
            <a:solidFill>
              <a:srgbClr val="FFD1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048978" y="6200841"/>
              <a:ext cx="75846" cy="13914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776563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131387" y="0"/>
                  </a:moveTo>
                  <a:lnTo>
                    <a:pt x="0" y="0"/>
                  </a:lnTo>
                  <a:lnTo>
                    <a:pt x="113752" y="260509"/>
                  </a:lnTo>
                  <a:lnTo>
                    <a:pt x="123027" y="272651"/>
                  </a:lnTo>
                  <a:lnTo>
                    <a:pt x="136173" y="278888"/>
                  </a:lnTo>
                  <a:lnTo>
                    <a:pt x="150724" y="278682"/>
                  </a:lnTo>
                  <a:lnTo>
                    <a:pt x="164209" y="271493"/>
                  </a:lnTo>
                  <a:lnTo>
                    <a:pt x="316413" y="135226"/>
                  </a:lnTo>
                  <a:lnTo>
                    <a:pt x="131387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6725" y="6760845"/>
              <a:ext cx="296545" cy="279400"/>
            </a:xfrm>
            <a:custGeom>
              <a:avLst/>
              <a:gdLst/>
              <a:ahLst/>
              <a:cxnLst/>
              <a:rect l="l" t="t" r="r" b="b"/>
              <a:pathLst>
                <a:path w="296545" h="279400">
                  <a:moveTo>
                    <a:pt x="111224" y="0"/>
                  </a:moveTo>
                  <a:lnTo>
                    <a:pt x="0" y="0"/>
                  </a:lnTo>
                  <a:lnTo>
                    <a:pt x="147266" y="107627"/>
                  </a:lnTo>
                  <a:lnTo>
                    <a:pt x="158334" y="120476"/>
                  </a:lnTo>
                  <a:lnTo>
                    <a:pt x="162489" y="136150"/>
                  </a:lnTo>
                  <a:lnTo>
                    <a:pt x="159628" y="152111"/>
                  </a:lnTo>
                  <a:lnTo>
                    <a:pt x="149646" y="165819"/>
                  </a:lnTo>
                  <a:lnTo>
                    <a:pt x="103190" y="205988"/>
                  </a:lnTo>
                  <a:lnTo>
                    <a:pt x="96147" y="210784"/>
                  </a:lnTo>
                  <a:lnTo>
                    <a:pt x="88460" y="213439"/>
                  </a:lnTo>
                  <a:lnTo>
                    <a:pt x="80521" y="214049"/>
                  </a:lnTo>
                  <a:lnTo>
                    <a:pt x="72725" y="212707"/>
                  </a:lnTo>
                  <a:lnTo>
                    <a:pt x="93599" y="260509"/>
                  </a:lnTo>
                  <a:lnTo>
                    <a:pt x="102871" y="272651"/>
                  </a:lnTo>
                  <a:lnTo>
                    <a:pt x="116016" y="278888"/>
                  </a:lnTo>
                  <a:lnTo>
                    <a:pt x="130566" y="278682"/>
                  </a:lnTo>
                  <a:lnTo>
                    <a:pt x="144051" y="271493"/>
                  </a:lnTo>
                  <a:lnTo>
                    <a:pt x="296255" y="135226"/>
                  </a:lnTo>
                  <a:lnTo>
                    <a:pt x="111224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93015" y="6760845"/>
              <a:ext cx="316865" cy="279400"/>
            </a:xfrm>
            <a:custGeom>
              <a:avLst/>
              <a:gdLst/>
              <a:ahLst/>
              <a:cxnLst/>
              <a:rect l="l" t="t" r="r" b="b"/>
              <a:pathLst>
                <a:path w="316865" h="279400">
                  <a:moveTo>
                    <a:pt x="316419" y="0"/>
                  </a:moveTo>
                  <a:lnTo>
                    <a:pt x="185031" y="0"/>
                  </a:lnTo>
                  <a:lnTo>
                    <a:pt x="0" y="135226"/>
                  </a:lnTo>
                  <a:lnTo>
                    <a:pt x="152210" y="271493"/>
                  </a:lnTo>
                  <a:lnTo>
                    <a:pt x="165691" y="278682"/>
                  </a:lnTo>
                  <a:lnTo>
                    <a:pt x="180240" y="278888"/>
                  </a:lnTo>
                  <a:lnTo>
                    <a:pt x="193386" y="272651"/>
                  </a:lnTo>
                  <a:lnTo>
                    <a:pt x="202660" y="260509"/>
                  </a:lnTo>
                  <a:lnTo>
                    <a:pt x="316419" y="0"/>
                  </a:lnTo>
                  <a:close/>
                </a:path>
              </a:pathLst>
            </a:custGeom>
            <a:solidFill>
              <a:srgbClr val="938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87136" y="6760845"/>
              <a:ext cx="222885" cy="279400"/>
            </a:xfrm>
            <a:custGeom>
              <a:avLst/>
              <a:gdLst/>
              <a:ahLst/>
              <a:cxnLst/>
              <a:rect l="l" t="t" r="r" b="b"/>
              <a:pathLst>
                <a:path w="222884" h="279400">
                  <a:moveTo>
                    <a:pt x="222293" y="0"/>
                  </a:moveTo>
                  <a:lnTo>
                    <a:pt x="111067" y="0"/>
                  </a:lnTo>
                  <a:lnTo>
                    <a:pt x="25665" y="200593"/>
                  </a:lnTo>
                  <a:lnTo>
                    <a:pt x="21129" y="208043"/>
                  </a:lnTo>
                  <a:lnTo>
                    <a:pt x="15056" y="213737"/>
                  </a:lnTo>
                  <a:lnTo>
                    <a:pt x="7871" y="217584"/>
                  </a:lnTo>
                  <a:lnTo>
                    <a:pt x="0" y="219495"/>
                  </a:lnTo>
                  <a:lnTo>
                    <a:pt x="58084" y="271493"/>
                  </a:lnTo>
                  <a:lnTo>
                    <a:pt x="71565" y="278682"/>
                  </a:lnTo>
                  <a:lnTo>
                    <a:pt x="86114" y="278888"/>
                  </a:lnTo>
                  <a:lnTo>
                    <a:pt x="99261" y="272651"/>
                  </a:lnTo>
                  <a:lnTo>
                    <a:pt x="108535" y="260509"/>
                  </a:lnTo>
                  <a:lnTo>
                    <a:pt x="222293" y="0"/>
                  </a:lnTo>
                  <a:close/>
                </a:path>
              </a:pathLst>
            </a:custGeom>
            <a:solidFill>
              <a:srgbClr val="7B6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5" name="object 18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3329437" y="7733906"/>
            <a:ext cx="2345478" cy="33506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3350378" y="8142271"/>
            <a:ext cx="2387361" cy="324597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11041297" y="7320377"/>
            <a:ext cx="5157470" cy="2392680"/>
            <a:chOff x="11041297" y="7910824"/>
            <a:chExt cx="5157470" cy="2392680"/>
          </a:xfrm>
        </p:grpSpPr>
        <p:pic>
          <p:nvPicPr>
            <p:cNvPr id="188" name="object 1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041297" y="7910824"/>
              <a:ext cx="2224006" cy="23925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198360" y="8015532"/>
              <a:ext cx="1909879" cy="207840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329437" y="9151553"/>
              <a:ext cx="2104647" cy="32459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329437" y="9559918"/>
              <a:ext cx="2869022" cy="335068"/>
            </a:xfrm>
            <a:prstGeom prst="rect">
              <a:avLst/>
            </a:prstGeom>
          </p:spPr>
        </p:pic>
      </p:grpSp>
      <p:sp>
        <p:nvSpPr>
          <p:cNvPr id="192" name="object 192"/>
          <p:cNvSpPr txBox="1"/>
          <p:nvPr/>
        </p:nvSpPr>
        <p:spPr>
          <a:xfrm>
            <a:off x="13334108" y="7590498"/>
            <a:ext cx="2856865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915" algn="just">
              <a:lnSpc>
                <a:spcPct val="111100"/>
              </a:lnSpc>
              <a:spcBef>
                <a:spcPts val="90"/>
              </a:spcBef>
            </a:pP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25" dirty="0">
                <a:solidFill>
                  <a:srgbClr val="535353"/>
                </a:solidFill>
                <a:latin typeface="Microsoft Sans Serif"/>
                <a:cs typeface="Microsoft Sans Serif"/>
              </a:rPr>
              <a:t>CS</a:t>
            </a:r>
            <a:r>
              <a:rPr sz="2450" spc="-210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r 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e  </a:t>
            </a: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at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2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325"/>
              </a:spcBef>
            </a:pP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d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p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3307198" y="4862730"/>
            <a:ext cx="1494790" cy="1269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sz="2450" spc="-35" dirty="0">
                <a:solidFill>
                  <a:srgbClr val="535353"/>
                </a:solidFill>
                <a:latin typeface="Microsoft Sans Serif"/>
                <a:cs typeface="Microsoft Sans Serif"/>
              </a:rPr>
              <a:t>Certificate 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15" dirty="0">
                <a:solidFill>
                  <a:srgbClr val="535353"/>
                </a:solidFill>
                <a:latin typeface="Microsoft Sans Serif"/>
                <a:cs typeface="Microsoft Sans Serif"/>
              </a:rPr>
              <a:t>cat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40" dirty="0">
                <a:solidFill>
                  <a:srgbClr val="535353"/>
                </a:solidFill>
                <a:latin typeface="Microsoft Sans Serif"/>
                <a:cs typeface="Microsoft Sans Serif"/>
              </a:rPr>
              <a:t>n  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(</a:t>
            </a:r>
            <a:r>
              <a:rPr sz="2450" spc="-1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)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4226476" y="4829463"/>
            <a:ext cx="14963775" cy="5213985"/>
            <a:chOff x="4226476" y="5419910"/>
            <a:chExt cx="14963775" cy="5213985"/>
          </a:xfrm>
        </p:grpSpPr>
        <p:sp>
          <p:nvSpPr>
            <p:cNvPr id="195" name="object 195"/>
            <p:cNvSpPr/>
            <p:nvPr/>
          </p:nvSpPr>
          <p:spPr>
            <a:xfrm>
              <a:off x="4749487" y="9054733"/>
              <a:ext cx="5795010" cy="0"/>
            </a:xfrm>
            <a:custGeom>
              <a:avLst/>
              <a:gdLst/>
              <a:ahLst/>
              <a:cxnLst/>
              <a:rect l="l" t="t" r="r" b="b"/>
              <a:pathLst>
                <a:path w="5795009">
                  <a:moveTo>
                    <a:pt x="0" y="0"/>
                  </a:moveTo>
                  <a:lnTo>
                    <a:pt x="41883" y="0"/>
                  </a:lnTo>
                  <a:lnTo>
                    <a:pt x="5753129" y="0"/>
                  </a:lnTo>
                  <a:lnTo>
                    <a:pt x="5795013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464672" y="8891390"/>
              <a:ext cx="6365240" cy="327025"/>
            </a:xfrm>
            <a:custGeom>
              <a:avLst/>
              <a:gdLst/>
              <a:ahLst/>
              <a:cxnLst/>
              <a:rect l="l" t="t" r="r" b="b"/>
              <a:pathLst>
                <a:path w="636524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6365240" h="327025">
                  <a:moveTo>
                    <a:pt x="6364630" y="163347"/>
                  </a:moveTo>
                  <a:lnTo>
                    <a:pt x="6037935" y="0"/>
                  </a:lnTo>
                  <a:lnTo>
                    <a:pt x="6037935" y="326694"/>
                  </a:lnTo>
                  <a:lnTo>
                    <a:pt x="6364630" y="163347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906418" y="5419910"/>
              <a:ext cx="0" cy="1936750"/>
            </a:xfrm>
            <a:custGeom>
              <a:avLst/>
              <a:gdLst/>
              <a:ahLst/>
              <a:cxnLst/>
              <a:rect l="l" t="t" r="r" b="b"/>
              <a:pathLst>
                <a:path h="1936750">
                  <a:moveTo>
                    <a:pt x="0" y="0"/>
                  </a:moveTo>
                  <a:lnTo>
                    <a:pt x="0" y="1936743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622834" y="7631772"/>
              <a:ext cx="2567177" cy="2071536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6779897" y="7736481"/>
              <a:ext cx="2253615" cy="1757680"/>
            </a:xfrm>
            <a:custGeom>
              <a:avLst/>
              <a:gdLst/>
              <a:ahLst/>
              <a:cxnLst/>
              <a:rect l="l" t="t" r="r" b="b"/>
              <a:pathLst>
                <a:path w="2253615" h="1757679">
                  <a:moveTo>
                    <a:pt x="2114741" y="0"/>
                  </a:moveTo>
                  <a:lnTo>
                    <a:pt x="138288" y="0"/>
                  </a:lnTo>
                  <a:lnTo>
                    <a:pt x="94591" y="7057"/>
                  </a:lnTo>
                  <a:lnTo>
                    <a:pt x="56630" y="26707"/>
                  </a:lnTo>
                  <a:lnTo>
                    <a:pt x="26690" y="56666"/>
                  </a:lnTo>
                  <a:lnTo>
                    <a:pt x="7053" y="94649"/>
                  </a:lnTo>
                  <a:lnTo>
                    <a:pt x="0" y="138373"/>
                  </a:lnTo>
                  <a:lnTo>
                    <a:pt x="0" y="1619035"/>
                  </a:lnTo>
                  <a:lnTo>
                    <a:pt x="7053" y="1662760"/>
                  </a:lnTo>
                  <a:lnTo>
                    <a:pt x="26690" y="1700744"/>
                  </a:lnTo>
                  <a:lnTo>
                    <a:pt x="56630" y="1730702"/>
                  </a:lnTo>
                  <a:lnTo>
                    <a:pt x="94591" y="1750352"/>
                  </a:lnTo>
                  <a:lnTo>
                    <a:pt x="138288" y="1757410"/>
                  </a:lnTo>
                  <a:lnTo>
                    <a:pt x="2114762" y="1757410"/>
                  </a:lnTo>
                  <a:lnTo>
                    <a:pt x="2158456" y="1750352"/>
                  </a:lnTo>
                  <a:lnTo>
                    <a:pt x="2196416" y="1730702"/>
                  </a:lnTo>
                  <a:lnTo>
                    <a:pt x="2226357" y="1700744"/>
                  </a:lnTo>
                  <a:lnTo>
                    <a:pt x="2245997" y="1662760"/>
                  </a:lnTo>
                  <a:lnTo>
                    <a:pt x="2253051" y="1619035"/>
                  </a:lnTo>
                  <a:lnTo>
                    <a:pt x="2253051" y="138373"/>
                  </a:lnTo>
                  <a:lnTo>
                    <a:pt x="2245997" y="94649"/>
                  </a:lnTo>
                  <a:lnTo>
                    <a:pt x="2226356" y="56666"/>
                  </a:lnTo>
                  <a:lnTo>
                    <a:pt x="2196411" y="26707"/>
                  </a:lnTo>
                  <a:lnTo>
                    <a:pt x="2158445" y="7057"/>
                  </a:lnTo>
                  <a:lnTo>
                    <a:pt x="2114741" y="0"/>
                  </a:lnTo>
                  <a:close/>
                </a:path>
              </a:pathLst>
            </a:custGeom>
            <a:solidFill>
              <a:srgbClr val="E4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894511" y="7819748"/>
              <a:ext cx="69034" cy="6903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7013879" y="7819748"/>
              <a:ext cx="69034" cy="6903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16779918" y="7736499"/>
              <a:ext cx="2253615" cy="506095"/>
            </a:xfrm>
            <a:custGeom>
              <a:avLst/>
              <a:gdLst/>
              <a:ahLst/>
              <a:cxnLst/>
              <a:rect l="l" t="t" r="r" b="b"/>
              <a:pathLst>
                <a:path w="2253615" h="506095">
                  <a:moveTo>
                    <a:pt x="1011456" y="0"/>
                  </a:moveTo>
                  <a:lnTo>
                    <a:pt x="712648" y="0"/>
                  </a:lnTo>
                  <a:lnTo>
                    <a:pt x="686714" y="2863"/>
                  </a:lnTo>
                  <a:lnTo>
                    <a:pt x="662309" y="11193"/>
                  </a:lnTo>
                  <a:lnTo>
                    <a:pt x="640276" y="24596"/>
                  </a:lnTo>
                  <a:lnTo>
                    <a:pt x="621457" y="42680"/>
                  </a:lnTo>
                  <a:lnTo>
                    <a:pt x="506330" y="180573"/>
                  </a:lnTo>
                  <a:lnTo>
                    <a:pt x="487503" y="198656"/>
                  </a:lnTo>
                  <a:lnTo>
                    <a:pt x="465463" y="212059"/>
                  </a:lnTo>
                  <a:lnTo>
                    <a:pt x="441054" y="220389"/>
                  </a:lnTo>
                  <a:lnTo>
                    <a:pt x="415118" y="223253"/>
                  </a:lnTo>
                  <a:lnTo>
                    <a:pt x="0" y="223253"/>
                  </a:lnTo>
                  <a:lnTo>
                    <a:pt x="0" y="505695"/>
                  </a:lnTo>
                  <a:lnTo>
                    <a:pt x="2253009" y="505695"/>
                  </a:lnTo>
                  <a:lnTo>
                    <a:pt x="2253009" y="223253"/>
                  </a:lnTo>
                  <a:lnTo>
                    <a:pt x="1307572" y="223253"/>
                  </a:lnTo>
                  <a:lnTo>
                    <a:pt x="1281457" y="220350"/>
                  </a:lnTo>
                  <a:lnTo>
                    <a:pt x="1256898" y="211908"/>
                  </a:lnTo>
                  <a:lnTo>
                    <a:pt x="1234759" y="198331"/>
                  </a:lnTo>
                  <a:lnTo>
                    <a:pt x="1215900" y="180023"/>
                  </a:lnTo>
                  <a:lnTo>
                    <a:pt x="1103107" y="43230"/>
                  </a:lnTo>
                  <a:lnTo>
                    <a:pt x="1084254" y="24922"/>
                  </a:lnTo>
                  <a:lnTo>
                    <a:pt x="1062119" y="11345"/>
                  </a:lnTo>
                  <a:lnTo>
                    <a:pt x="1037565" y="2903"/>
                  </a:lnTo>
                  <a:lnTo>
                    <a:pt x="1011456" y="0"/>
                  </a:lnTo>
                  <a:close/>
                </a:path>
              </a:pathLst>
            </a:custGeom>
            <a:solidFill>
              <a:srgbClr val="BEC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133258" y="7819748"/>
              <a:ext cx="69034" cy="6903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732507" y="8068546"/>
              <a:ext cx="69034" cy="6903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870576" y="8068546"/>
              <a:ext cx="69034" cy="69030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17184377" y="8068529"/>
              <a:ext cx="1198880" cy="69215"/>
            </a:xfrm>
            <a:custGeom>
              <a:avLst/>
              <a:gdLst/>
              <a:ahLst/>
              <a:cxnLst/>
              <a:rect l="l" t="t" r="r" b="b"/>
              <a:pathLst>
                <a:path w="1198880" h="69215">
                  <a:moveTo>
                    <a:pt x="1163964" y="0"/>
                  </a:moveTo>
                  <a:lnTo>
                    <a:pt x="34522" y="0"/>
                  </a:lnTo>
                  <a:lnTo>
                    <a:pt x="21084" y="2712"/>
                  </a:lnTo>
                  <a:lnTo>
                    <a:pt x="10110" y="10111"/>
                  </a:lnTo>
                  <a:lnTo>
                    <a:pt x="2712" y="21087"/>
                  </a:lnTo>
                  <a:lnTo>
                    <a:pt x="0" y="34530"/>
                  </a:lnTo>
                  <a:lnTo>
                    <a:pt x="2712" y="47971"/>
                  </a:lnTo>
                  <a:lnTo>
                    <a:pt x="10110" y="58948"/>
                  </a:lnTo>
                  <a:lnTo>
                    <a:pt x="21084" y="66351"/>
                  </a:lnTo>
                  <a:lnTo>
                    <a:pt x="34522" y="69065"/>
                  </a:lnTo>
                  <a:lnTo>
                    <a:pt x="1163964" y="69065"/>
                  </a:lnTo>
                  <a:lnTo>
                    <a:pt x="1177402" y="66351"/>
                  </a:lnTo>
                  <a:lnTo>
                    <a:pt x="1188376" y="58948"/>
                  </a:lnTo>
                  <a:lnTo>
                    <a:pt x="1195774" y="47971"/>
                  </a:lnTo>
                  <a:lnTo>
                    <a:pt x="1198487" y="34530"/>
                  </a:lnTo>
                  <a:lnTo>
                    <a:pt x="1195774" y="21087"/>
                  </a:lnTo>
                  <a:lnTo>
                    <a:pt x="1188376" y="10111"/>
                  </a:lnTo>
                  <a:lnTo>
                    <a:pt x="1177402" y="2712"/>
                  </a:lnTo>
                  <a:lnTo>
                    <a:pt x="1163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477394" y="7845411"/>
              <a:ext cx="330200" cy="69215"/>
            </a:xfrm>
            <a:custGeom>
              <a:avLst/>
              <a:gdLst/>
              <a:ahLst/>
              <a:cxnLst/>
              <a:rect l="l" t="t" r="r" b="b"/>
              <a:pathLst>
                <a:path w="330200" h="69215">
                  <a:moveTo>
                    <a:pt x="295477" y="0"/>
                  </a:moveTo>
                  <a:lnTo>
                    <a:pt x="34512" y="0"/>
                  </a:lnTo>
                  <a:lnTo>
                    <a:pt x="21071" y="2712"/>
                  </a:lnTo>
                  <a:lnTo>
                    <a:pt x="10101" y="10110"/>
                  </a:lnTo>
                  <a:lnTo>
                    <a:pt x="2709" y="21085"/>
                  </a:lnTo>
                  <a:lnTo>
                    <a:pt x="0" y="34530"/>
                  </a:lnTo>
                  <a:lnTo>
                    <a:pt x="2712" y="47969"/>
                  </a:lnTo>
                  <a:lnTo>
                    <a:pt x="10109" y="58947"/>
                  </a:lnTo>
                  <a:lnTo>
                    <a:pt x="21079" y="66350"/>
                  </a:lnTo>
                  <a:lnTo>
                    <a:pt x="34512" y="69065"/>
                  </a:lnTo>
                  <a:lnTo>
                    <a:pt x="295477" y="69065"/>
                  </a:lnTo>
                  <a:lnTo>
                    <a:pt x="308916" y="66350"/>
                  </a:lnTo>
                  <a:lnTo>
                    <a:pt x="319889" y="58947"/>
                  </a:lnTo>
                  <a:lnTo>
                    <a:pt x="327287" y="47969"/>
                  </a:lnTo>
                  <a:lnTo>
                    <a:pt x="330000" y="34530"/>
                  </a:lnTo>
                  <a:lnTo>
                    <a:pt x="327287" y="21085"/>
                  </a:lnTo>
                  <a:lnTo>
                    <a:pt x="319889" y="10110"/>
                  </a:lnTo>
                  <a:lnTo>
                    <a:pt x="308916" y="2712"/>
                  </a:lnTo>
                  <a:lnTo>
                    <a:pt x="295477" y="0"/>
                  </a:lnTo>
                  <a:close/>
                </a:path>
              </a:pathLst>
            </a:custGeom>
            <a:solidFill>
              <a:srgbClr val="5B5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877276" y="8042945"/>
              <a:ext cx="95591" cy="120230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7013626" y="8042951"/>
              <a:ext cx="95580" cy="120223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16984498" y="8571491"/>
              <a:ext cx="1844039" cy="922655"/>
            </a:xfrm>
            <a:custGeom>
              <a:avLst/>
              <a:gdLst/>
              <a:ahLst/>
              <a:cxnLst/>
              <a:rect l="l" t="t" r="r" b="b"/>
              <a:pathLst>
                <a:path w="1844040" h="922654">
                  <a:moveTo>
                    <a:pt x="915626" y="0"/>
                  </a:moveTo>
                  <a:lnTo>
                    <a:pt x="871147" y="1344"/>
                  </a:lnTo>
                  <a:lnTo>
                    <a:pt x="827210" y="4775"/>
                  </a:lnTo>
                  <a:lnTo>
                    <a:pt x="783870" y="10240"/>
                  </a:lnTo>
                  <a:lnTo>
                    <a:pt x="741181" y="17686"/>
                  </a:lnTo>
                  <a:lnTo>
                    <a:pt x="693908" y="28394"/>
                  </a:lnTo>
                  <a:lnTo>
                    <a:pt x="647588" y="41493"/>
                  </a:lnTo>
                  <a:lnTo>
                    <a:pt x="602290" y="56913"/>
                  </a:lnTo>
                  <a:lnTo>
                    <a:pt x="558082" y="74585"/>
                  </a:lnTo>
                  <a:lnTo>
                    <a:pt x="515034" y="94442"/>
                  </a:lnTo>
                  <a:lnTo>
                    <a:pt x="473213" y="116413"/>
                  </a:lnTo>
                  <a:lnTo>
                    <a:pt x="432689" y="140431"/>
                  </a:lnTo>
                  <a:lnTo>
                    <a:pt x="393530" y="166426"/>
                  </a:lnTo>
                  <a:lnTo>
                    <a:pt x="355805" y="194331"/>
                  </a:lnTo>
                  <a:lnTo>
                    <a:pt x="319582" y="224075"/>
                  </a:lnTo>
                  <a:lnTo>
                    <a:pt x="284931" y="255591"/>
                  </a:lnTo>
                  <a:lnTo>
                    <a:pt x="251920" y="288810"/>
                  </a:lnTo>
                  <a:lnTo>
                    <a:pt x="220618" y="323663"/>
                  </a:lnTo>
                  <a:lnTo>
                    <a:pt x="191093" y="360082"/>
                  </a:lnTo>
                  <a:lnTo>
                    <a:pt x="163413" y="397996"/>
                  </a:lnTo>
                  <a:lnTo>
                    <a:pt x="137649" y="437339"/>
                  </a:lnTo>
                  <a:lnTo>
                    <a:pt x="113868" y="478041"/>
                  </a:lnTo>
                  <a:lnTo>
                    <a:pt x="92139" y="520034"/>
                  </a:lnTo>
                  <a:lnTo>
                    <a:pt x="72531" y="563248"/>
                  </a:lnTo>
                  <a:lnTo>
                    <a:pt x="55112" y="607615"/>
                  </a:lnTo>
                  <a:lnTo>
                    <a:pt x="39952" y="653066"/>
                  </a:lnTo>
                  <a:lnTo>
                    <a:pt x="27118" y="699534"/>
                  </a:lnTo>
                  <a:lnTo>
                    <a:pt x="16680" y="746947"/>
                  </a:lnTo>
                  <a:lnTo>
                    <a:pt x="9695" y="788417"/>
                  </a:lnTo>
                  <a:lnTo>
                    <a:pt x="4563" y="830496"/>
                  </a:lnTo>
                  <a:lnTo>
                    <a:pt x="1338" y="873143"/>
                  </a:lnTo>
                  <a:lnTo>
                    <a:pt x="0" y="922400"/>
                  </a:lnTo>
                  <a:lnTo>
                    <a:pt x="1843839" y="922400"/>
                  </a:lnTo>
                  <a:lnTo>
                    <a:pt x="1842504" y="873113"/>
                  </a:lnTo>
                  <a:lnTo>
                    <a:pt x="1839268" y="830445"/>
                  </a:lnTo>
                  <a:lnTo>
                    <a:pt x="1834116" y="788345"/>
                  </a:lnTo>
                  <a:lnTo>
                    <a:pt x="1827096" y="746845"/>
                  </a:lnTo>
                  <a:lnTo>
                    <a:pt x="1816662" y="699444"/>
                  </a:lnTo>
                  <a:lnTo>
                    <a:pt x="1803834" y="652991"/>
                  </a:lnTo>
                  <a:lnTo>
                    <a:pt x="1788681" y="607553"/>
                  </a:lnTo>
                  <a:lnTo>
                    <a:pt x="1771270" y="563199"/>
                  </a:lnTo>
                  <a:lnTo>
                    <a:pt x="1751670" y="519999"/>
                  </a:lnTo>
                  <a:lnTo>
                    <a:pt x="1729951" y="478019"/>
                  </a:lnTo>
                  <a:lnTo>
                    <a:pt x="1706181" y="437330"/>
                  </a:lnTo>
                  <a:lnTo>
                    <a:pt x="1680427" y="397999"/>
                  </a:lnTo>
                  <a:lnTo>
                    <a:pt x="1652760" y="360096"/>
                  </a:lnTo>
                  <a:lnTo>
                    <a:pt x="1623248" y="323688"/>
                  </a:lnTo>
                  <a:lnTo>
                    <a:pt x="1591958" y="288845"/>
                  </a:lnTo>
                  <a:lnTo>
                    <a:pt x="1558961" y="255635"/>
                  </a:lnTo>
                  <a:lnTo>
                    <a:pt x="1524324" y="224127"/>
                  </a:lnTo>
                  <a:lnTo>
                    <a:pt x="1488116" y="194390"/>
                  </a:lnTo>
                  <a:lnTo>
                    <a:pt x="1450406" y="166491"/>
                  </a:lnTo>
                  <a:lnTo>
                    <a:pt x="1411262" y="140500"/>
                  </a:lnTo>
                  <a:lnTo>
                    <a:pt x="1370753" y="116485"/>
                  </a:lnTo>
                  <a:lnTo>
                    <a:pt x="1328948" y="94515"/>
                  </a:lnTo>
                  <a:lnTo>
                    <a:pt x="1285915" y="74658"/>
                  </a:lnTo>
                  <a:lnTo>
                    <a:pt x="1241722" y="56983"/>
                  </a:lnTo>
                  <a:lnTo>
                    <a:pt x="1196440" y="41560"/>
                  </a:lnTo>
                  <a:lnTo>
                    <a:pt x="1150135" y="28455"/>
                  </a:lnTo>
                  <a:lnTo>
                    <a:pt x="1102877" y="17738"/>
                  </a:lnTo>
                  <a:lnTo>
                    <a:pt x="1060145" y="10262"/>
                  </a:lnTo>
                  <a:lnTo>
                    <a:pt x="1016762" y="4782"/>
                  </a:lnTo>
                  <a:lnTo>
                    <a:pt x="972770" y="1345"/>
                  </a:lnTo>
                  <a:lnTo>
                    <a:pt x="915626" y="0"/>
                  </a:lnTo>
                  <a:close/>
                </a:path>
              </a:pathLst>
            </a:custGeom>
            <a:solidFill>
              <a:srgbClr val="D2DC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104809" y="8691867"/>
              <a:ext cx="1603375" cy="802640"/>
            </a:xfrm>
            <a:custGeom>
              <a:avLst/>
              <a:gdLst/>
              <a:ahLst/>
              <a:cxnLst/>
              <a:rect l="l" t="t" r="r" b="b"/>
              <a:pathLst>
                <a:path w="1603375" h="802640">
                  <a:moveTo>
                    <a:pt x="796143" y="0"/>
                  </a:moveTo>
                  <a:lnTo>
                    <a:pt x="757463" y="1161"/>
                  </a:lnTo>
                  <a:lnTo>
                    <a:pt x="719260" y="4145"/>
                  </a:lnTo>
                  <a:lnTo>
                    <a:pt x="644451" y="15367"/>
                  </a:lnTo>
                  <a:lnTo>
                    <a:pt x="597251" y="26256"/>
                  </a:lnTo>
                  <a:lnTo>
                    <a:pt x="551159" y="39882"/>
                  </a:lnTo>
                  <a:lnTo>
                    <a:pt x="506266" y="56154"/>
                  </a:lnTo>
                  <a:lnTo>
                    <a:pt x="462662" y="74980"/>
                  </a:lnTo>
                  <a:lnTo>
                    <a:pt x="420439" y="96270"/>
                  </a:lnTo>
                  <a:lnTo>
                    <a:pt x="379687" y="119932"/>
                  </a:lnTo>
                  <a:lnTo>
                    <a:pt x="340497" y="145877"/>
                  </a:lnTo>
                  <a:lnTo>
                    <a:pt x="302960" y="174013"/>
                  </a:lnTo>
                  <a:lnTo>
                    <a:pt x="267166" y="204249"/>
                  </a:lnTo>
                  <a:lnTo>
                    <a:pt x="233207" y="236494"/>
                  </a:lnTo>
                  <a:lnTo>
                    <a:pt x="201173" y="270658"/>
                  </a:lnTo>
                  <a:lnTo>
                    <a:pt x="171156" y="306649"/>
                  </a:lnTo>
                  <a:lnTo>
                    <a:pt x="143245" y="344377"/>
                  </a:lnTo>
                  <a:lnTo>
                    <a:pt x="117532" y="383751"/>
                  </a:lnTo>
                  <a:lnTo>
                    <a:pt x="94107" y="424680"/>
                  </a:lnTo>
                  <a:lnTo>
                    <a:pt x="73062" y="467073"/>
                  </a:lnTo>
                  <a:lnTo>
                    <a:pt x="54487" y="510839"/>
                  </a:lnTo>
                  <a:lnTo>
                    <a:pt x="38473" y="555887"/>
                  </a:lnTo>
                  <a:lnTo>
                    <a:pt x="25111" y="602127"/>
                  </a:lnTo>
                  <a:lnTo>
                    <a:pt x="14491" y="649468"/>
                  </a:lnTo>
                  <a:lnTo>
                    <a:pt x="3961" y="722113"/>
                  </a:lnTo>
                  <a:lnTo>
                    <a:pt x="0" y="802024"/>
                  </a:lnTo>
                  <a:lnTo>
                    <a:pt x="1603228" y="802024"/>
                  </a:lnTo>
                  <a:lnTo>
                    <a:pt x="1602059" y="759175"/>
                  </a:lnTo>
                  <a:lnTo>
                    <a:pt x="1594780" y="685468"/>
                  </a:lnTo>
                  <a:lnTo>
                    <a:pt x="1578067" y="602055"/>
                  </a:lnTo>
                  <a:lnTo>
                    <a:pt x="1564709" y="555828"/>
                  </a:lnTo>
                  <a:lnTo>
                    <a:pt x="1548700" y="510793"/>
                  </a:lnTo>
                  <a:lnTo>
                    <a:pt x="1530132" y="467040"/>
                  </a:lnTo>
                  <a:lnTo>
                    <a:pt x="1509095" y="424660"/>
                  </a:lnTo>
                  <a:lnTo>
                    <a:pt x="1485680" y="383743"/>
                  </a:lnTo>
                  <a:lnTo>
                    <a:pt x="1459978" y="344381"/>
                  </a:lnTo>
                  <a:lnTo>
                    <a:pt x="1432079" y="306664"/>
                  </a:lnTo>
                  <a:lnTo>
                    <a:pt x="1402074" y="270684"/>
                  </a:lnTo>
                  <a:lnTo>
                    <a:pt x="1370053" y="236529"/>
                  </a:lnTo>
                  <a:lnTo>
                    <a:pt x="1336108" y="204293"/>
                  </a:lnTo>
                  <a:lnTo>
                    <a:pt x="1300329" y="174064"/>
                  </a:lnTo>
                  <a:lnTo>
                    <a:pt x="1262807" y="145935"/>
                  </a:lnTo>
                  <a:lnTo>
                    <a:pt x="1223633" y="119995"/>
                  </a:lnTo>
                  <a:lnTo>
                    <a:pt x="1182897" y="96335"/>
                  </a:lnTo>
                  <a:lnTo>
                    <a:pt x="1140690" y="75047"/>
                  </a:lnTo>
                  <a:lnTo>
                    <a:pt x="1097102" y="56220"/>
                  </a:lnTo>
                  <a:lnTo>
                    <a:pt x="1052225" y="39946"/>
                  </a:lnTo>
                  <a:lnTo>
                    <a:pt x="1006149" y="26315"/>
                  </a:lnTo>
                  <a:lnTo>
                    <a:pt x="958965" y="15419"/>
                  </a:lnTo>
                  <a:lnTo>
                    <a:pt x="884080" y="4158"/>
                  </a:lnTo>
                  <a:lnTo>
                    <a:pt x="845821" y="1169"/>
                  </a:lnTo>
                  <a:lnTo>
                    <a:pt x="796143" y="0"/>
                  </a:lnTo>
                  <a:close/>
                </a:path>
              </a:pathLst>
            </a:custGeom>
            <a:solidFill>
              <a:srgbClr val="71D8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104809" y="8691814"/>
              <a:ext cx="1603375" cy="802640"/>
            </a:xfrm>
            <a:custGeom>
              <a:avLst/>
              <a:gdLst/>
              <a:ahLst/>
              <a:cxnLst/>
              <a:rect l="l" t="t" r="r" b="b"/>
              <a:pathLst>
                <a:path w="1603375" h="802640">
                  <a:moveTo>
                    <a:pt x="805242" y="0"/>
                  </a:moveTo>
                  <a:lnTo>
                    <a:pt x="797986" y="0"/>
                  </a:lnTo>
                  <a:lnTo>
                    <a:pt x="796143" y="35"/>
                  </a:lnTo>
                  <a:lnTo>
                    <a:pt x="757453" y="1204"/>
                  </a:lnTo>
                  <a:lnTo>
                    <a:pt x="719208" y="4195"/>
                  </a:lnTo>
                  <a:lnTo>
                    <a:pt x="644451" y="15419"/>
                  </a:lnTo>
                  <a:lnTo>
                    <a:pt x="613300" y="38419"/>
                  </a:lnTo>
                  <a:lnTo>
                    <a:pt x="583344" y="65397"/>
                  </a:lnTo>
                  <a:lnTo>
                    <a:pt x="554619" y="96277"/>
                  </a:lnTo>
                  <a:lnTo>
                    <a:pt x="527235" y="130931"/>
                  </a:lnTo>
                  <a:lnTo>
                    <a:pt x="501301" y="169233"/>
                  </a:lnTo>
                  <a:lnTo>
                    <a:pt x="476929" y="211055"/>
                  </a:lnTo>
                  <a:lnTo>
                    <a:pt x="454229" y="256268"/>
                  </a:lnTo>
                  <a:lnTo>
                    <a:pt x="433311" y="304745"/>
                  </a:lnTo>
                  <a:lnTo>
                    <a:pt x="414291" y="356344"/>
                  </a:lnTo>
                  <a:lnTo>
                    <a:pt x="397265" y="410983"/>
                  </a:lnTo>
                  <a:lnTo>
                    <a:pt x="346437" y="427039"/>
                  </a:lnTo>
                  <a:lnTo>
                    <a:pt x="298023" y="444918"/>
                  </a:lnTo>
                  <a:lnTo>
                    <a:pt x="252198" y="464536"/>
                  </a:lnTo>
                  <a:lnTo>
                    <a:pt x="209142" y="485808"/>
                  </a:lnTo>
                  <a:lnTo>
                    <a:pt x="169033" y="508650"/>
                  </a:lnTo>
                  <a:lnTo>
                    <a:pt x="132047" y="532979"/>
                  </a:lnTo>
                  <a:lnTo>
                    <a:pt x="98363" y="558709"/>
                  </a:lnTo>
                  <a:lnTo>
                    <a:pt x="51478" y="602832"/>
                  </a:lnTo>
                  <a:lnTo>
                    <a:pt x="14512" y="649520"/>
                  </a:lnTo>
                  <a:lnTo>
                    <a:pt x="3968" y="722165"/>
                  </a:lnTo>
                  <a:lnTo>
                    <a:pt x="51" y="796783"/>
                  </a:lnTo>
                  <a:lnTo>
                    <a:pt x="0" y="802077"/>
                  </a:lnTo>
                  <a:lnTo>
                    <a:pt x="1603228" y="802077"/>
                  </a:lnTo>
                  <a:lnTo>
                    <a:pt x="1603165" y="796783"/>
                  </a:lnTo>
                  <a:lnTo>
                    <a:pt x="1602304" y="767543"/>
                  </a:lnTo>
                  <a:lnTo>
                    <a:pt x="37873" y="767543"/>
                  </a:lnTo>
                  <a:lnTo>
                    <a:pt x="50536" y="727013"/>
                  </a:lnTo>
                  <a:lnTo>
                    <a:pt x="72266" y="687385"/>
                  </a:lnTo>
                  <a:lnTo>
                    <a:pt x="102922" y="648899"/>
                  </a:lnTo>
                  <a:lnTo>
                    <a:pt x="142326" y="611945"/>
                  </a:lnTo>
                  <a:lnTo>
                    <a:pt x="180523" y="583382"/>
                  </a:lnTo>
                  <a:lnTo>
                    <a:pt x="223463" y="556704"/>
                  </a:lnTo>
                  <a:lnTo>
                    <a:pt x="270832" y="532057"/>
                  </a:lnTo>
                  <a:lnTo>
                    <a:pt x="322310" y="509591"/>
                  </a:lnTo>
                  <a:lnTo>
                    <a:pt x="377569" y="489453"/>
                  </a:lnTo>
                  <a:lnTo>
                    <a:pt x="448563" y="489453"/>
                  </a:lnTo>
                  <a:lnTo>
                    <a:pt x="453651" y="467175"/>
                  </a:lnTo>
                  <a:lnTo>
                    <a:pt x="502976" y="455696"/>
                  </a:lnTo>
                  <a:lnTo>
                    <a:pt x="553783" y="446014"/>
                  </a:lnTo>
                  <a:lnTo>
                    <a:pt x="605834" y="438159"/>
                  </a:lnTo>
                  <a:lnTo>
                    <a:pt x="658895" y="432161"/>
                  </a:lnTo>
                  <a:lnTo>
                    <a:pt x="712727" y="428049"/>
                  </a:lnTo>
                  <a:lnTo>
                    <a:pt x="767097" y="425853"/>
                  </a:lnTo>
                  <a:lnTo>
                    <a:pt x="1253064" y="425853"/>
                  </a:lnTo>
                  <a:lnTo>
                    <a:pt x="1205963" y="410983"/>
                  </a:lnTo>
                  <a:lnTo>
                    <a:pt x="1199741" y="391009"/>
                  </a:lnTo>
                  <a:lnTo>
                    <a:pt x="475493" y="391009"/>
                  </a:lnTo>
                  <a:lnTo>
                    <a:pt x="496122" y="333556"/>
                  </a:lnTo>
                  <a:lnTo>
                    <a:pt x="519275" y="280055"/>
                  </a:lnTo>
                  <a:lnTo>
                    <a:pt x="544805" y="230816"/>
                  </a:lnTo>
                  <a:lnTo>
                    <a:pt x="572561" y="186168"/>
                  </a:lnTo>
                  <a:lnTo>
                    <a:pt x="602390" y="146439"/>
                  </a:lnTo>
                  <a:lnTo>
                    <a:pt x="641348" y="105210"/>
                  </a:lnTo>
                  <a:lnTo>
                    <a:pt x="682014" y="73245"/>
                  </a:lnTo>
                  <a:lnTo>
                    <a:pt x="724079" y="50689"/>
                  </a:lnTo>
                  <a:lnTo>
                    <a:pt x="767097" y="37799"/>
                  </a:lnTo>
                  <a:lnTo>
                    <a:pt x="989181" y="37799"/>
                  </a:lnTo>
                  <a:lnTo>
                    <a:pt x="958965" y="15471"/>
                  </a:lnTo>
                  <a:lnTo>
                    <a:pt x="921809" y="8965"/>
                  </a:lnTo>
                  <a:lnTo>
                    <a:pt x="883996" y="4189"/>
                  </a:lnTo>
                  <a:lnTo>
                    <a:pt x="845793" y="1204"/>
                  </a:lnTo>
                  <a:lnTo>
                    <a:pt x="807074" y="35"/>
                  </a:lnTo>
                  <a:lnTo>
                    <a:pt x="805242" y="0"/>
                  </a:lnTo>
                  <a:close/>
                </a:path>
                <a:path w="1603375" h="802640">
                  <a:moveTo>
                    <a:pt x="448563" y="489453"/>
                  </a:moveTo>
                  <a:lnTo>
                    <a:pt x="377569" y="489453"/>
                  </a:lnTo>
                  <a:lnTo>
                    <a:pt x="368657" y="534052"/>
                  </a:lnTo>
                  <a:lnTo>
                    <a:pt x="361161" y="579405"/>
                  </a:lnTo>
                  <a:lnTo>
                    <a:pt x="355091" y="625462"/>
                  </a:lnTo>
                  <a:lnTo>
                    <a:pt x="350450" y="672217"/>
                  </a:lnTo>
                  <a:lnTo>
                    <a:pt x="347251" y="719571"/>
                  </a:lnTo>
                  <a:lnTo>
                    <a:pt x="345497" y="767543"/>
                  </a:lnTo>
                  <a:lnTo>
                    <a:pt x="414521" y="767543"/>
                  </a:lnTo>
                  <a:lnTo>
                    <a:pt x="416645" y="715612"/>
                  </a:lnTo>
                  <a:lnTo>
                    <a:pt x="420561" y="664134"/>
                  </a:lnTo>
                  <a:lnTo>
                    <a:pt x="426244" y="613330"/>
                  </a:lnTo>
                  <a:lnTo>
                    <a:pt x="433670" y="563422"/>
                  </a:lnTo>
                  <a:lnTo>
                    <a:pt x="442814" y="514630"/>
                  </a:lnTo>
                  <a:lnTo>
                    <a:pt x="448563" y="489453"/>
                  </a:lnTo>
                  <a:close/>
                </a:path>
                <a:path w="1603375" h="802640">
                  <a:moveTo>
                    <a:pt x="836131" y="425853"/>
                  </a:moveTo>
                  <a:lnTo>
                    <a:pt x="767097" y="425853"/>
                  </a:lnTo>
                  <a:lnTo>
                    <a:pt x="767097" y="767543"/>
                  </a:lnTo>
                  <a:lnTo>
                    <a:pt x="836131" y="767543"/>
                  </a:lnTo>
                  <a:lnTo>
                    <a:pt x="836131" y="425853"/>
                  </a:lnTo>
                  <a:close/>
                </a:path>
                <a:path w="1603375" h="802640">
                  <a:moveTo>
                    <a:pt x="1253064" y="425853"/>
                  </a:moveTo>
                  <a:lnTo>
                    <a:pt x="836131" y="425853"/>
                  </a:lnTo>
                  <a:lnTo>
                    <a:pt x="890501" y="428049"/>
                  </a:lnTo>
                  <a:lnTo>
                    <a:pt x="944335" y="432161"/>
                  </a:lnTo>
                  <a:lnTo>
                    <a:pt x="997397" y="438159"/>
                  </a:lnTo>
                  <a:lnTo>
                    <a:pt x="1049449" y="446014"/>
                  </a:lnTo>
                  <a:lnTo>
                    <a:pt x="1100255" y="455696"/>
                  </a:lnTo>
                  <a:lnTo>
                    <a:pt x="1149577" y="467175"/>
                  </a:lnTo>
                  <a:lnTo>
                    <a:pt x="1160409" y="514630"/>
                  </a:lnTo>
                  <a:lnTo>
                    <a:pt x="1169550" y="563422"/>
                  </a:lnTo>
                  <a:lnTo>
                    <a:pt x="1176975" y="613330"/>
                  </a:lnTo>
                  <a:lnTo>
                    <a:pt x="1182660" y="664134"/>
                  </a:lnTo>
                  <a:lnTo>
                    <a:pt x="1186578" y="715612"/>
                  </a:lnTo>
                  <a:lnTo>
                    <a:pt x="1188707" y="767543"/>
                  </a:lnTo>
                  <a:lnTo>
                    <a:pt x="1257731" y="767543"/>
                  </a:lnTo>
                  <a:lnTo>
                    <a:pt x="1255975" y="719571"/>
                  </a:lnTo>
                  <a:lnTo>
                    <a:pt x="1252773" y="672198"/>
                  </a:lnTo>
                  <a:lnTo>
                    <a:pt x="1248134" y="625462"/>
                  </a:lnTo>
                  <a:lnTo>
                    <a:pt x="1242064" y="579401"/>
                  </a:lnTo>
                  <a:lnTo>
                    <a:pt x="1234569" y="534049"/>
                  </a:lnTo>
                  <a:lnTo>
                    <a:pt x="1225659" y="489453"/>
                  </a:lnTo>
                  <a:lnTo>
                    <a:pt x="1400533" y="489453"/>
                  </a:lnTo>
                  <a:lnTo>
                    <a:pt x="1394101" y="485791"/>
                  </a:lnTo>
                  <a:lnTo>
                    <a:pt x="1351036" y="464519"/>
                  </a:lnTo>
                  <a:lnTo>
                    <a:pt x="1305205" y="444903"/>
                  </a:lnTo>
                  <a:lnTo>
                    <a:pt x="1256788" y="427028"/>
                  </a:lnTo>
                  <a:lnTo>
                    <a:pt x="1253064" y="425853"/>
                  </a:lnTo>
                  <a:close/>
                </a:path>
                <a:path w="1603375" h="802640">
                  <a:moveTo>
                    <a:pt x="1400533" y="489453"/>
                  </a:moveTo>
                  <a:lnTo>
                    <a:pt x="1225659" y="489453"/>
                  </a:lnTo>
                  <a:lnTo>
                    <a:pt x="1281049" y="509616"/>
                  </a:lnTo>
                  <a:lnTo>
                    <a:pt x="1332581" y="532098"/>
                  </a:lnTo>
                  <a:lnTo>
                    <a:pt x="1379959" y="556752"/>
                  </a:lnTo>
                  <a:lnTo>
                    <a:pt x="1422880" y="583433"/>
                  </a:lnTo>
                  <a:lnTo>
                    <a:pt x="1461036" y="611997"/>
                  </a:lnTo>
                  <a:lnTo>
                    <a:pt x="1500305" y="648829"/>
                  </a:lnTo>
                  <a:lnTo>
                    <a:pt x="1530953" y="687314"/>
                  </a:lnTo>
                  <a:lnTo>
                    <a:pt x="1552711" y="727062"/>
                  </a:lnTo>
                  <a:lnTo>
                    <a:pt x="1565303" y="767543"/>
                  </a:lnTo>
                  <a:lnTo>
                    <a:pt x="1602304" y="767543"/>
                  </a:lnTo>
                  <a:lnTo>
                    <a:pt x="1599251" y="722129"/>
                  </a:lnTo>
                  <a:lnTo>
                    <a:pt x="1588684" y="649435"/>
                  </a:lnTo>
                  <a:lnTo>
                    <a:pt x="1551736" y="602772"/>
                  </a:lnTo>
                  <a:lnTo>
                    <a:pt x="1504917" y="558675"/>
                  </a:lnTo>
                  <a:lnTo>
                    <a:pt x="1471220" y="532955"/>
                  </a:lnTo>
                  <a:lnTo>
                    <a:pt x="1434222" y="508632"/>
                  </a:lnTo>
                  <a:lnTo>
                    <a:pt x="1400533" y="489453"/>
                  </a:lnTo>
                  <a:close/>
                </a:path>
                <a:path w="1603375" h="802640">
                  <a:moveTo>
                    <a:pt x="836131" y="37799"/>
                  </a:moveTo>
                  <a:lnTo>
                    <a:pt x="767097" y="37799"/>
                  </a:lnTo>
                  <a:lnTo>
                    <a:pt x="767097" y="356734"/>
                  </a:lnTo>
                  <a:lnTo>
                    <a:pt x="716991" y="358626"/>
                  </a:lnTo>
                  <a:lnTo>
                    <a:pt x="667264" y="362072"/>
                  </a:lnTo>
                  <a:lnTo>
                    <a:pt x="618083" y="367052"/>
                  </a:lnTo>
                  <a:lnTo>
                    <a:pt x="569616" y="373547"/>
                  </a:lnTo>
                  <a:lnTo>
                    <a:pt x="522030" y="381539"/>
                  </a:lnTo>
                  <a:lnTo>
                    <a:pt x="475493" y="391009"/>
                  </a:lnTo>
                  <a:lnTo>
                    <a:pt x="1199741" y="391009"/>
                  </a:lnTo>
                  <a:lnTo>
                    <a:pt x="1127724" y="390992"/>
                  </a:lnTo>
                  <a:lnTo>
                    <a:pt x="1081191" y="381529"/>
                  </a:lnTo>
                  <a:lnTo>
                    <a:pt x="1033607" y="373542"/>
                  </a:lnTo>
                  <a:lnTo>
                    <a:pt x="985140" y="367050"/>
                  </a:lnTo>
                  <a:lnTo>
                    <a:pt x="935959" y="362071"/>
                  </a:lnTo>
                  <a:lnTo>
                    <a:pt x="886233" y="358626"/>
                  </a:lnTo>
                  <a:lnTo>
                    <a:pt x="836131" y="356734"/>
                  </a:lnTo>
                  <a:lnTo>
                    <a:pt x="836131" y="37799"/>
                  </a:lnTo>
                  <a:close/>
                </a:path>
                <a:path w="1603375" h="802640">
                  <a:moveTo>
                    <a:pt x="989181" y="37799"/>
                  </a:moveTo>
                  <a:lnTo>
                    <a:pt x="836131" y="37799"/>
                  </a:lnTo>
                  <a:lnTo>
                    <a:pt x="879154" y="50689"/>
                  </a:lnTo>
                  <a:lnTo>
                    <a:pt x="921209" y="73245"/>
                  </a:lnTo>
                  <a:lnTo>
                    <a:pt x="961908" y="105237"/>
                  </a:lnTo>
                  <a:lnTo>
                    <a:pt x="1000838" y="146439"/>
                  </a:lnTo>
                  <a:lnTo>
                    <a:pt x="1030669" y="186169"/>
                  </a:lnTo>
                  <a:lnTo>
                    <a:pt x="1058426" y="230822"/>
                  </a:lnTo>
                  <a:lnTo>
                    <a:pt x="1083956" y="280066"/>
                  </a:lnTo>
                  <a:lnTo>
                    <a:pt x="1107108" y="333572"/>
                  </a:lnTo>
                  <a:lnTo>
                    <a:pt x="1127724" y="390992"/>
                  </a:lnTo>
                  <a:lnTo>
                    <a:pt x="1199736" y="390992"/>
                  </a:lnTo>
                  <a:lnTo>
                    <a:pt x="1169916" y="304715"/>
                  </a:lnTo>
                  <a:lnTo>
                    <a:pt x="1148997" y="256224"/>
                  </a:lnTo>
                  <a:lnTo>
                    <a:pt x="1126294" y="210999"/>
                  </a:lnTo>
                  <a:lnTo>
                    <a:pt x="1101920" y="169169"/>
                  </a:lnTo>
                  <a:lnTo>
                    <a:pt x="1075985" y="130861"/>
                  </a:lnTo>
                  <a:lnTo>
                    <a:pt x="1048601" y="96204"/>
                  </a:lnTo>
                  <a:lnTo>
                    <a:pt x="1019879" y="65326"/>
                  </a:lnTo>
                  <a:lnTo>
                    <a:pt x="989933" y="38355"/>
                  </a:lnTo>
                  <a:lnTo>
                    <a:pt x="989181" y="37799"/>
                  </a:lnTo>
                  <a:close/>
                </a:path>
              </a:pathLst>
            </a:custGeom>
            <a:solidFill>
              <a:srgbClr val="54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743071" y="731476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7735743" y="5825205"/>
              <a:ext cx="1031937" cy="78276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37917" y="5825197"/>
              <a:ext cx="929760" cy="78277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35743" y="6430759"/>
              <a:ext cx="1031937" cy="177209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7735743" y="5825205"/>
              <a:ext cx="1031937" cy="782762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837917" y="5825197"/>
              <a:ext cx="929760" cy="78277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735743" y="6430759"/>
              <a:ext cx="1031937" cy="17720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776202" y="5865670"/>
              <a:ext cx="951007" cy="70182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76202" y="6424662"/>
              <a:ext cx="951006" cy="14283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7830670" y="5812469"/>
              <a:ext cx="221553" cy="313224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8005985" y="6176997"/>
              <a:ext cx="278944" cy="278944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168679" y="5964464"/>
              <a:ext cx="328788" cy="32878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7939389" y="6125827"/>
              <a:ext cx="1031943" cy="78276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41575" y="6125818"/>
              <a:ext cx="929757" cy="78277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39391" y="6731380"/>
              <a:ext cx="1031941" cy="17720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7939389" y="6125827"/>
              <a:ext cx="1031943" cy="78276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41575" y="6125818"/>
              <a:ext cx="929757" cy="78277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939391" y="6731380"/>
              <a:ext cx="1031941" cy="17720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7979861" y="6166290"/>
              <a:ext cx="951007" cy="70182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79860" y="6725283"/>
              <a:ext cx="951006" cy="142838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8034331" y="6113090"/>
              <a:ext cx="221553" cy="31322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8209644" y="6477619"/>
              <a:ext cx="278944" cy="27894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8372335" y="6265085"/>
              <a:ext cx="328788" cy="32878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8113501" y="6421060"/>
              <a:ext cx="1031943" cy="78276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15686" y="6421051"/>
              <a:ext cx="929757" cy="78277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13500" y="7026613"/>
              <a:ext cx="1031941" cy="17720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8113501" y="6421060"/>
              <a:ext cx="1031943" cy="78276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215686" y="6421051"/>
              <a:ext cx="929757" cy="78277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113500" y="7026613"/>
              <a:ext cx="1031941" cy="17720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8153970" y="6461524"/>
              <a:ext cx="951007" cy="70182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53970" y="7020516"/>
              <a:ext cx="951006" cy="142838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208441" y="6408324"/>
              <a:ext cx="221553" cy="313224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8383753" y="6772851"/>
              <a:ext cx="278944" cy="278944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8546444" y="6560318"/>
              <a:ext cx="328788" cy="328788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4497361" y="9510983"/>
              <a:ext cx="13482319" cy="1081405"/>
            </a:xfrm>
            <a:custGeom>
              <a:avLst/>
              <a:gdLst/>
              <a:ahLst/>
              <a:cxnLst/>
              <a:rect l="l" t="t" r="r" b="b"/>
              <a:pathLst>
                <a:path w="13482319" h="1081404">
                  <a:moveTo>
                    <a:pt x="0" y="0"/>
                  </a:moveTo>
                  <a:lnTo>
                    <a:pt x="39835" y="12935"/>
                  </a:lnTo>
                  <a:lnTo>
                    <a:pt x="104087" y="33203"/>
                  </a:lnTo>
                  <a:lnTo>
                    <a:pt x="168369" y="53277"/>
                  </a:lnTo>
                  <a:lnTo>
                    <a:pt x="232680" y="73157"/>
                  </a:lnTo>
                  <a:lnTo>
                    <a:pt x="297022" y="92843"/>
                  </a:lnTo>
                  <a:lnTo>
                    <a:pt x="361392" y="112334"/>
                  </a:lnTo>
                  <a:lnTo>
                    <a:pt x="425793" y="131632"/>
                  </a:lnTo>
                  <a:lnTo>
                    <a:pt x="490224" y="150735"/>
                  </a:lnTo>
                  <a:lnTo>
                    <a:pt x="554684" y="169644"/>
                  </a:lnTo>
                  <a:lnTo>
                    <a:pt x="619174" y="188359"/>
                  </a:lnTo>
                  <a:lnTo>
                    <a:pt x="683693" y="206880"/>
                  </a:lnTo>
                  <a:lnTo>
                    <a:pt x="748243" y="225206"/>
                  </a:lnTo>
                  <a:lnTo>
                    <a:pt x="812822" y="243338"/>
                  </a:lnTo>
                  <a:lnTo>
                    <a:pt x="877431" y="261277"/>
                  </a:lnTo>
                  <a:lnTo>
                    <a:pt x="942070" y="279021"/>
                  </a:lnTo>
                  <a:lnTo>
                    <a:pt x="1006738" y="296571"/>
                  </a:lnTo>
                  <a:lnTo>
                    <a:pt x="1071436" y="313926"/>
                  </a:lnTo>
                  <a:lnTo>
                    <a:pt x="1136164" y="331088"/>
                  </a:lnTo>
                  <a:lnTo>
                    <a:pt x="1200922" y="348055"/>
                  </a:lnTo>
                  <a:lnTo>
                    <a:pt x="1265709" y="364828"/>
                  </a:lnTo>
                  <a:lnTo>
                    <a:pt x="1330527" y="381407"/>
                  </a:lnTo>
                  <a:lnTo>
                    <a:pt x="1395374" y="397792"/>
                  </a:lnTo>
                  <a:lnTo>
                    <a:pt x="1460250" y="413983"/>
                  </a:lnTo>
                  <a:lnTo>
                    <a:pt x="1525157" y="429979"/>
                  </a:lnTo>
                  <a:lnTo>
                    <a:pt x="1590093" y="445781"/>
                  </a:lnTo>
                  <a:lnTo>
                    <a:pt x="1655059" y="461389"/>
                  </a:lnTo>
                  <a:lnTo>
                    <a:pt x="1720055" y="476803"/>
                  </a:lnTo>
                  <a:lnTo>
                    <a:pt x="1785080" y="492023"/>
                  </a:lnTo>
                  <a:lnTo>
                    <a:pt x="1850135" y="507049"/>
                  </a:lnTo>
                  <a:lnTo>
                    <a:pt x="1915220" y="521880"/>
                  </a:lnTo>
                  <a:lnTo>
                    <a:pt x="1980335" y="536517"/>
                  </a:lnTo>
                  <a:lnTo>
                    <a:pt x="2045480" y="550960"/>
                  </a:lnTo>
                  <a:lnTo>
                    <a:pt x="2110654" y="565209"/>
                  </a:lnTo>
                  <a:lnTo>
                    <a:pt x="2175858" y="579264"/>
                  </a:lnTo>
                  <a:lnTo>
                    <a:pt x="2241092" y="593125"/>
                  </a:lnTo>
                  <a:lnTo>
                    <a:pt x="2306355" y="606791"/>
                  </a:lnTo>
                  <a:lnTo>
                    <a:pt x="2371649" y="620263"/>
                  </a:lnTo>
                  <a:lnTo>
                    <a:pt x="2436972" y="633541"/>
                  </a:lnTo>
                  <a:lnTo>
                    <a:pt x="2502324" y="646625"/>
                  </a:lnTo>
                  <a:lnTo>
                    <a:pt x="2567707" y="659515"/>
                  </a:lnTo>
                  <a:lnTo>
                    <a:pt x="2633119" y="672210"/>
                  </a:lnTo>
                  <a:lnTo>
                    <a:pt x="2698561" y="684712"/>
                  </a:lnTo>
                  <a:lnTo>
                    <a:pt x="2764033" y="697019"/>
                  </a:lnTo>
                  <a:lnTo>
                    <a:pt x="2829535" y="709132"/>
                  </a:lnTo>
                  <a:lnTo>
                    <a:pt x="2895066" y="721051"/>
                  </a:lnTo>
                  <a:lnTo>
                    <a:pt x="2960627" y="732776"/>
                  </a:lnTo>
                  <a:lnTo>
                    <a:pt x="3026218" y="744306"/>
                  </a:lnTo>
                  <a:lnTo>
                    <a:pt x="3091838" y="755642"/>
                  </a:lnTo>
                  <a:lnTo>
                    <a:pt x="3157489" y="766785"/>
                  </a:lnTo>
                  <a:lnTo>
                    <a:pt x="3223169" y="777733"/>
                  </a:lnTo>
                  <a:lnTo>
                    <a:pt x="3288878" y="788486"/>
                  </a:lnTo>
                  <a:lnTo>
                    <a:pt x="3354618" y="799046"/>
                  </a:lnTo>
                  <a:lnTo>
                    <a:pt x="3420387" y="809411"/>
                  </a:lnTo>
                  <a:lnTo>
                    <a:pt x="3486186" y="819583"/>
                  </a:lnTo>
                  <a:lnTo>
                    <a:pt x="3552015" y="829560"/>
                  </a:lnTo>
                  <a:lnTo>
                    <a:pt x="3617874" y="839343"/>
                  </a:lnTo>
                  <a:lnTo>
                    <a:pt x="3683762" y="848932"/>
                  </a:lnTo>
                  <a:lnTo>
                    <a:pt x="3749680" y="858326"/>
                  </a:lnTo>
                  <a:lnTo>
                    <a:pt x="3815628" y="867527"/>
                  </a:lnTo>
                  <a:lnTo>
                    <a:pt x="3881606" y="876533"/>
                  </a:lnTo>
                  <a:lnTo>
                    <a:pt x="3947613" y="885345"/>
                  </a:lnTo>
                  <a:lnTo>
                    <a:pt x="4013650" y="893963"/>
                  </a:lnTo>
                  <a:lnTo>
                    <a:pt x="4079717" y="902387"/>
                  </a:lnTo>
                  <a:lnTo>
                    <a:pt x="4145814" y="910616"/>
                  </a:lnTo>
                  <a:lnTo>
                    <a:pt x="4211940" y="918652"/>
                  </a:lnTo>
                  <a:lnTo>
                    <a:pt x="4278096" y="926493"/>
                  </a:lnTo>
                  <a:lnTo>
                    <a:pt x="4344282" y="934140"/>
                  </a:lnTo>
                  <a:lnTo>
                    <a:pt x="4410498" y="941593"/>
                  </a:lnTo>
                  <a:lnTo>
                    <a:pt x="4476743" y="948852"/>
                  </a:lnTo>
                  <a:lnTo>
                    <a:pt x="4543018" y="955916"/>
                  </a:lnTo>
                  <a:lnTo>
                    <a:pt x="4609323" y="962787"/>
                  </a:lnTo>
                  <a:lnTo>
                    <a:pt x="4675658" y="969463"/>
                  </a:lnTo>
                  <a:lnTo>
                    <a:pt x="4742022" y="975945"/>
                  </a:lnTo>
                  <a:lnTo>
                    <a:pt x="4808416" y="982233"/>
                  </a:lnTo>
                  <a:lnTo>
                    <a:pt x="4874840" y="988326"/>
                  </a:lnTo>
                  <a:lnTo>
                    <a:pt x="4941294" y="994226"/>
                  </a:lnTo>
                  <a:lnTo>
                    <a:pt x="5007777" y="999931"/>
                  </a:lnTo>
                  <a:lnTo>
                    <a:pt x="5074290" y="1005442"/>
                  </a:lnTo>
                  <a:lnTo>
                    <a:pt x="5140833" y="1010759"/>
                  </a:lnTo>
                  <a:lnTo>
                    <a:pt x="5207406" y="1015882"/>
                  </a:lnTo>
                  <a:lnTo>
                    <a:pt x="5274008" y="1020811"/>
                  </a:lnTo>
                  <a:lnTo>
                    <a:pt x="5340641" y="1025545"/>
                  </a:lnTo>
                  <a:lnTo>
                    <a:pt x="5407303" y="1030086"/>
                  </a:lnTo>
                  <a:lnTo>
                    <a:pt x="5473994" y="1034432"/>
                  </a:lnTo>
                  <a:lnTo>
                    <a:pt x="5540716" y="1038584"/>
                  </a:lnTo>
                  <a:lnTo>
                    <a:pt x="5607467" y="1042541"/>
                  </a:lnTo>
                  <a:lnTo>
                    <a:pt x="5674248" y="1046305"/>
                  </a:lnTo>
                  <a:lnTo>
                    <a:pt x="5741058" y="1049875"/>
                  </a:lnTo>
                  <a:lnTo>
                    <a:pt x="5807899" y="1053250"/>
                  </a:lnTo>
                  <a:lnTo>
                    <a:pt x="5874769" y="1056431"/>
                  </a:lnTo>
                  <a:lnTo>
                    <a:pt x="5941669" y="1059418"/>
                  </a:lnTo>
                  <a:lnTo>
                    <a:pt x="6008599" y="1062211"/>
                  </a:lnTo>
                  <a:lnTo>
                    <a:pt x="6075558" y="1064809"/>
                  </a:lnTo>
                  <a:lnTo>
                    <a:pt x="6142547" y="1067214"/>
                  </a:lnTo>
                  <a:lnTo>
                    <a:pt x="6209566" y="1069424"/>
                  </a:lnTo>
                  <a:lnTo>
                    <a:pt x="6276615" y="1071440"/>
                  </a:lnTo>
                  <a:lnTo>
                    <a:pt x="6343694" y="1073262"/>
                  </a:lnTo>
                  <a:lnTo>
                    <a:pt x="6410802" y="1074890"/>
                  </a:lnTo>
                  <a:lnTo>
                    <a:pt x="6477940" y="1076323"/>
                  </a:lnTo>
                  <a:lnTo>
                    <a:pt x="6545108" y="1077563"/>
                  </a:lnTo>
                  <a:lnTo>
                    <a:pt x="6612305" y="1078608"/>
                  </a:lnTo>
                  <a:lnTo>
                    <a:pt x="6679532" y="1079459"/>
                  </a:lnTo>
                  <a:lnTo>
                    <a:pt x="6746789" y="1080116"/>
                  </a:lnTo>
                  <a:lnTo>
                    <a:pt x="6814076" y="1080578"/>
                  </a:lnTo>
                  <a:lnTo>
                    <a:pt x="6881393" y="1080847"/>
                  </a:lnTo>
                  <a:lnTo>
                    <a:pt x="6948739" y="1080921"/>
                  </a:lnTo>
                  <a:lnTo>
                    <a:pt x="7016115" y="1080801"/>
                  </a:lnTo>
                  <a:lnTo>
                    <a:pt x="7083521" y="1080487"/>
                  </a:lnTo>
                  <a:lnTo>
                    <a:pt x="7150956" y="1079979"/>
                  </a:lnTo>
                  <a:lnTo>
                    <a:pt x="7218421" y="1079277"/>
                  </a:lnTo>
                  <a:lnTo>
                    <a:pt x="7285916" y="1078380"/>
                  </a:lnTo>
                  <a:lnTo>
                    <a:pt x="7353441" y="1077290"/>
                  </a:lnTo>
                  <a:lnTo>
                    <a:pt x="7420996" y="1076005"/>
                  </a:lnTo>
                  <a:lnTo>
                    <a:pt x="7488580" y="1074526"/>
                  </a:lnTo>
                  <a:lnTo>
                    <a:pt x="7556194" y="1072853"/>
                  </a:lnTo>
                  <a:lnTo>
                    <a:pt x="7623838" y="1070985"/>
                  </a:lnTo>
                  <a:lnTo>
                    <a:pt x="7691511" y="1068924"/>
                  </a:lnTo>
                  <a:lnTo>
                    <a:pt x="7759215" y="1066668"/>
                  </a:lnTo>
                  <a:lnTo>
                    <a:pt x="7826948" y="1064218"/>
                  </a:lnTo>
                  <a:lnTo>
                    <a:pt x="7894711" y="1061574"/>
                  </a:lnTo>
                  <a:lnTo>
                    <a:pt x="7962503" y="1058736"/>
                  </a:lnTo>
                  <a:lnTo>
                    <a:pt x="8030325" y="1055703"/>
                  </a:lnTo>
                  <a:lnTo>
                    <a:pt x="8098177" y="1052477"/>
                  </a:lnTo>
                  <a:lnTo>
                    <a:pt x="8166059" y="1049056"/>
                  </a:lnTo>
                  <a:lnTo>
                    <a:pt x="8233971" y="1045441"/>
                  </a:lnTo>
                  <a:lnTo>
                    <a:pt x="8301912" y="1041632"/>
                  </a:lnTo>
                  <a:lnTo>
                    <a:pt x="8369883" y="1037629"/>
                  </a:lnTo>
                  <a:lnTo>
                    <a:pt x="8437884" y="1033431"/>
                  </a:lnTo>
                  <a:lnTo>
                    <a:pt x="8505915" y="1029040"/>
                  </a:lnTo>
                  <a:lnTo>
                    <a:pt x="8573975" y="1024454"/>
                  </a:lnTo>
                  <a:lnTo>
                    <a:pt x="8642065" y="1019674"/>
                  </a:lnTo>
                  <a:lnTo>
                    <a:pt x="8710185" y="1014700"/>
                  </a:lnTo>
                  <a:lnTo>
                    <a:pt x="8778335" y="1009532"/>
                  </a:lnTo>
                  <a:lnTo>
                    <a:pt x="8846514" y="1004169"/>
                  </a:lnTo>
                  <a:lnTo>
                    <a:pt x="8914723" y="998613"/>
                  </a:lnTo>
                  <a:lnTo>
                    <a:pt x="8982962" y="992862"/>
                  </a:lnTo>
                  <a:lnTo>
                    <a:pt x="9051230" y="986917"/>
                  </a:lnTo>
                  <a:lnTo>
                    <a:pt x="9119529" y="980778"/>
                  </a:lnTo>
                  <a:lnTo>
                    <a:pt x="9187857" y="974444"/>
                  </a:lnTo>
                  <a:lnTo>
                    <a:pt x="9256215" y="967917"/>
                  </a:lnTo>
                  <a:lnTo>
                    <a:pt x="9324602" y="961195"/>
                  </a:lnTo>
                  <a:lnTo>
                    <a:pt x="9393020" y="954279"/>
                  </a:lnTo>
                  <a:lnTo>
                    <a:pt x="9461467" y="947169"/>
                  </a:lnTo>
                  <a:lnTo>
                    <a:pt x="9529944" y="939865"/>
                  </a:lnTo>
                  <a:lnTo>
                    <a:pt x="9598451" y="932367"/>
                  </a:lnTo>
                  <a:lnTo>
                    <a:pt x="9666987" y="924674"/>
                  </a:lnTo>
                  <a:lnTo>
                    <a:pt x="9735553" y="916787"/>
                  </a:lnTo>
                  <a:lnTo>
                    <a:pt x="9804149" y="908707"/>
                  </a:lnTo>
                  <a:lnTo>
                    <a:pt x="9872775" y="900432"/>
                  </a:lnTo>
                  <a:lnTo>
                    <a:pt x="9941430" y="891962"/>
                  </a:lnTo>
                  <a:lnTo>
                    <a:pt x="10010115" y="883299"/>
                  </a:lnTo>
                  <a:lnTo>
                    <a:pt x="10078830" y="874441"/>
                  </a:lnTo>
                  <a:lnTo>
                    <a:pt x="10147575" y="865390"/>
                  </a:lnTo>
                  <a:lnTo>
                    <a:pt x="10216349" y="856144"/>
                  </a:lnTo>
                  <a:lnTo>
                    <a:pt x="10285153" y="846704"/>
                  </a:lnTo>
                  <a:lnTo>
                    <a:pt x="10353987" y="837069"/>
                  </a:lnTo>
                  <a:lnTo>
                    <a:pt x="10422851" y="827241"/>
                  </a:lnTo>
                  <a:lnTo>
                    <a:pt x="10491744" y="817218"/>
                  </a:lnTo>
                  <a:lnTo>
                    <a:pt x="10560668" y="807002"/>
                  </a:lnTo>
                  <a:lnTo>
                    <a:pt x="10629620" y="796591"/>
                  </a:lnTo>
                  <a:lnTo>
                    <a:pt x="10698603" y="785986"/>
                  </a:lnTo>
                  <a:lnTo>
                    <a:pt x="10767616" y="775186"/>
                  </a:lnTo>
                  <a:lnTo>
                    <a:pt x="10836658" y="764193"/>
                  </a:lnTo>
                  <a:lnTo>
                    <a:pt x="10905730" y="753005"/>
                  </a:lnTo>
                  <a:lnTo>
                    <a:pt x="10974831" y="741623"/>
                  </a:lnTo>
                  <a:lnTo>
                    <a:pt x="11043963" y="730047"/>
                  </a:lnTo>
                  <a:lnTo>
                    <a:pt x="11113124" y="718277"/>
                  </a:lnTo>
                  <a:lnTo>
                    <a:pt x="11182315" y="706313"/>
                  </a:lnTo>
                  <a:lnTo>
                    <a:pt x="11251536" y="694155"/>
                  </a:lnTo>
                  <a:lnTo>
                    <a:pt x="11320786" y="681802"/>
                  </a:lnTo>
                  <a:lnTo>
                    <a:pt x="11390067" y="669255"/>
                  </a:lnTo>
                  <a:lnTo>
                    <a:pt x="11459377" y="656514"/>
                  </a:lnTo>
                  <a:lnTo>
                    <a:pt x="11528716" y="643579"/>
                  </a:lnTo>
                  <a:lnTo>
                    <a:pt x="11598086" y="630449"/>
                  </a:lnTo>
                  <a:lnTo>
                    <a:pt x="11667485" y="617126"/>
                  </a:lnTo>
                  <a:lnTo>
                    <a:pt x="11736914" y="603608"/>
                  </a:lnTo>
                  <a:lnTo>
                    <a:pt x="11806373" y="589896"/>
                  </a:lnTo>
                  <a:lnTo>
                    <a:pt x="11875861" y="575990"/>
                  </a:lnTo>
                  <a:lnTo>
                    <a:pt x="11945379" y="561890"/>
                  </a:lnTo>
                  <a:lnTo>
                    <a:pt x="12014927" y="547596"/>
                  </a:lnTo>
                  <a:lnTo>
                    <a:pt x="12084505" y="533107"/>
                  </a:lnTo>
                  <a:lnTo>
                    <a:pt x="12154113" y="518425"/>
                  </a:lnTo>
                  <a:lnTo>
                    <a:pt x="12223750" y="503548"/>
                  </a:lnTo>
                  <a:lnTo>
                    <a:pt x="12293417" y="488477"/>
                  </a:lnTo>
                  <a:lnTo>
                    <a:pt x="12363114" y="473211"/>
                  </a:lnTo>
                  <a:lnTo>
                    <a:pt x="12432840" y="457752"/>
                  </a:lnTo>
                  <a:lnTo>
                    <a:pt x="12502597" y="442098"/>
                  </a:lnTo>
                  <a:lnTo>
                    <a:pt x="12572383" y="426251"/>
                  </a:lnTo>
                  <a:lnTo>
                    <a:pt x="12642198" y="410209"/>
                  </a:lnTo>
                  <a:lnTo>
                    <a:pt x="12712044" y="393973"/>
                  </a:lnTo>
                  <a:lnTo>
                    <a:pt x="12781919" y="377542"/>
                  </a:lnTo>
                  <a:lnTo>
                    <a:pt x="12851824" y="360918"/>
                  </a:lnTo>
                  <a:lnTo>
                    <a:pt x="12921759" y="344099"/>
                  </a:lnTo>
                  <a:lnTo>
                    <a:pt x="12991724" y="327086"/>
                  </a:lnTo>
                  <a:lnTo>
                    <a:pt x="13061718" y="309879"/>
                  </a:lnTo>
                  <a:lnTo>
                    <a:pt x="13131742" y="292478"/>
                  </a:lnTo>
                  <a:lnTo>
                    <a:pt x="13201796" y="274883"/>
                  </a:lnTo>
                  <a:lnTo>
                    <a:pt x="13271879" y="257094"/>
                  </a:lnTo>
                  <a:lnTo>
                    <a:pt x="13341993" y="239110"/>
                  </a:lnTo>
                  <a:lnTo>
                    <a:pt x="13412136" y="220932"/>
                  </a:lnTo>
                  <a:lnTo>
                    <a:pt x="13482309" y="20256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226476" y="9368558"/>
              <a:ext cx="361315" cy="311150"/>
            </a:xfrm>
            <a:custGeom>
              <a:avLst/>
              <a:gdLst/>
              <a:ahLst/>
              <a:cxnLst/>
              <a:rect l="l" t="t" r="r" b="b"/>
              <a:pathLst>
                <a:path w="361314" h="311150">
                  <a:moveTo>
                    <a:pt x="361169" y="0"/>
                  </a:moveTo>
                  <a:lnTo>
                    <a:pt x="0" y="54464"/>
                  </a:lnTo>
                  <a:lnTo>
                    <a:pt x="260272" y="310720"/>
                  </a:lnTo>
                  <a:lnTo>
                    <a:pt x="36116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755D92-3CA9-7351-9E7B-7923CD02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597" y="320675"/>
            <a:ext cx="8420904" cy="1282065"/>
          </a:xfrm>
        </p:spPr>
        <p:txBody>
          <a:bodyPr/>
          <a:lstStyle/>
          <a:p>
            <a:r>
              <a:rPr lang="it-IT" dirty="0"/>
              <a:t>Chi sono le CA?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CD8AC6-5197-58BD-10D6-210B9CEB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48" y="2759075"/>
            <a:ext cx="4919222" cy="12820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2A252A-967B-5ADD-9DB7-5DAC0D97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683" y="7864475"/>
            <a:ext cx="3618733" cy="12820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D8D17B-0BCC-7AE3-370F-3A6F27FF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0" y="5013642"/>
            <a:ext cx="3222967" cy="12820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EB75E7-D3F7-5BE2-9BA1-01CBAF58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241" y="5654675"/>
            <a:ext cx="2159850" cy="14707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E01AE8-7DC7-3F3F-087F-6812B2C73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3850" y="6934033"/>
            <a:ext cx="2221743" cy="96235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79841F-7DAE-D334-2BDD-36D903E0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3450" y="2454275"/>
            <a:ext cx="1893629" cy="1315911"/>
          </a:xfrm>
          <a:prstGeom prst="rect">
            <a:avLst/>
          </a:prstGeom>
        </p:spPr>
      </p:pic>
      <p:pic>
        <p:nvPicPr>
          <p:cNvPr id="2050" name="Picture 2" descr="Research Conducted by Comodo CA Reveals that more than One">
            <a:extLst>
              <a:ext uri="{FF2B5EF4-FFF2-40B4-BE49-F238E27FC236}">
                <a16:creationId xmlns:a16="http://schemas.microsoft.com/office/drawing/2014/main" id="{F9A0B927-8579-3E97-BD91-D3948003C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15" y="8321675"/>
            <a:ext cx="4498773" cy="12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6B9360-A529-21A3-C57F-85395EE68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9708" y="9146540"/>
            <a:ext cx="2363277" cy="9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98F363-1692-FD7A-775D-0C3D0286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498" y="396875"/>
            <a:ext cx="10783104" cy="1379873"/>
          </a:xfrm>
        </p:spPr>
        <p:txBody>
          <a:bodyPr/>
          <a:lstStyle/>
          <a:p>
            <a:r>
              <a:rPr lang="it-IT" dirty="0"/>
              <a:t>Chi sono le Root CA?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F67B3B-2AEA-88AA-2C20-7F065F6F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98" y="4862459"/>
            <a:ext cx="2547938" cy="15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8B84E8C-E4BE-3A11-2F15-5252C32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11" y="6950075"/>
            <a:ext cx="3029139" cy="161165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44D0FC-EC6F-9EDB-CCDD-4C6B3221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850" y="2513806"/>
            <a:ext cx="2014537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95EB89-3A5D-2176-1A2B-478C7BAE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250" y="5426075"/>
            <a:ext cx="6912490" cy="7391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525386E-6764-1746-F1AC-DC204932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868" y="2880041"/>
            <a:ext cx="3222967" cy="12820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3572B7-94CF-0413-3809-AE5ED3A62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3752" y="8016875"/>
            <a:ext cx="2159850" cy="147075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EF8306A-2E6D-8E61-3CA5-C47D7DD47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466" y="8180222"/>
            <a:ext cx="1893629" cy="1315911"/>
          </a:xfrm>
          <a:prstGeom prst="rect">
            <a:avLst/>
          </a:prstGeom>
        </p:spPr>
      </p:pic>
      <p:pic>
        <p:nvPicPr>
          <p:cNvPr id="3078" name="Picture 6" descr="Come Aggiungere un Record A con GoDaddy">
            <a:extLst>
              <a:ext uri="{FF2B5EF4-FFF2-40B4-BE49-F238E27FC236}">
                <a16:creationId xmlns:a16="http://schemas.microsoft.com/office/drawing/2014/main" id="{47BB7442-5CC6-4136-4BA8-0F6372325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76383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988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67177" y="2769487"/>
            <a:ext cx="3994150" cy="4035425"/>
            <a:chOff x="15667177" y="2769487"/>
            <a:chExt cx="3994150" cy="4035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7177" y="2769487"/>
              <a:ext cx="3993660" cy="40348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56699" y="2959015"/>
              <a:ext cx="3407410" cy="3448685"/>
            </a:xfrm>
            <a:custGeom>
              <a:avLst/>
              <a:gdLst/>
              <a:ahLst/>
              <a:cxnLst/>
              <a:rect l="l" t="t" r="r" b="b"/>
              <a:pathLst>
                <a:path w="3407409" h="3448685">
                  <a:moveTo>
                    <a:pt x="2327489" y="2990092"/>
                  </a:moveTo>
                  <a:lnTo>
                    <a:pt x="1880832" y="2990092"/>
                  </a:lnTo>
                  <a:lnTo>
                    <a:pt x="2103998" y="3448521"/>
                  </a:lnTo>
                  <a:lnTo>
                    <a:pt x="2327489" y="2990092"/>
                  </a:lnTo>
                  <a:close/>
                </a:path>
                <a:path w="3407409" h="3448685">
                  <a:moveTo>
                    <a:pt x="3295711" y="0"/>
                  </a:moveTo>
                  <a:lnTo>
                    <a:pt x="111588" y="0"/>
                  </a:lnTo>
                  <a:lnTo>
                    <a:pt x="68151" y="8767"/>
                  </a:lnTo>
                  <a:lnTo>
                    <a:pt x="32682" y="32678"/>
                  </a:lnTo>
                  <a:lnTo>
                    <a:pt x="8768" y="68145"/>
                  </a:lnTo>
                  <a:lnTo>
                    <a:pt x="0" y="111580"/>
                  </a:lnTo>
                  <a:lnTo>
                    <a:pt x="0" y="2878512"/>
                  </a:lnTo>
                  <a:lnTo>
                    <a:pt x="8768" y="2921947"/>
                  </a:lnTo>
                  <a:lnTo>
                    <a:pt x="32682" y="2957414"/>
                  </a:lnTo>
                  <a:lnTo>
                    <a:pt x="68151" y="2981324"/>
                  </a:lnTo>
                  <a:lnTo>
                    <a:pt x="111588" y="2990092"/>
                  </a:lnTo>
                  <a:lnTo>
                    <a:pt x="3295711" y="2990092"/>
                  </a:lnTo>
                  <a:lnTo>
                    <a:pt x="3339152" y="2981324"/>
                  </a:lnTo>
                  <a:lnTo>
                    <a:pt x="3374621" y="2957414"/>
                  </a:lnTo>
                  <a:lnTo>
                    <a:pt x="3398532" y="2921947"/>
                  </a:lnTo>
                  <a:lnTo>
                    <a:pt x="3407299" y="2878512"/>
                  </a:lnTo>
                  <a:lnTo>
                    <a:pt x="3407299" y="111580"/>
                  </a:lnTo>
                  <a:lnTo>
                    <a:pt x="3398532" y="68145"/>
                  </a:lnTo>
                  <a:lnTo>
                    <a:pt x="3374621" y="32678"/>
                  </a:lnTo>
                  <a:lnTo>
                    <a:pt x="3339152" y="8767"/>
                  </a:lnTo>
                  <a:lnTo>
                    <a:pt x="3295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983" y="3204090"/>
              <a:ext cx="2952789" cy="3245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01063" y="3111375"/>
            <a:ext cx="29527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Q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ce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2450" spc="-26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984" y="3581042"/>
            <a:ext cx="2628192" cy="3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01063" y="3488327"/>
            <a:ext cx="26289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ch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bb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99513" y="3957994"/>
            <a:ext cx="2837609" cy="3350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001063" y="3865279"/>
            <a:ext cx="2819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24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a,</a:t>
            </a:r>
            <a:r>
              <a:rPr sz="2450" spc="-26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ò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99513" y="4334946"/>
            <a:ext cx="2324536" cy="3350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001063" y="4242230"/>
            <a:ext cx="23063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q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999513" y="4711898"/>
            <a:ext cx="2921635" cy="1036955"/>
            <a:chOff x="15999513" y="4711898"/>
            <a:chExt cx="2921635" cy="10369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9513" y="4711898"/>
              <a:ext cx="2795726" cy="335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9513" y="5088850"/>
              <a:ext cx="2691017" cy="3350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99513" y="5465802"/>
              <a:ext cx="2858551" cy="2827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7123" y="5465802"/>
              <a:ext cx="83767" cy="28271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001063" y="4619183"/>
            <a:ext cx="292481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ch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é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a  s</a:t>
            </a:r>
            <a:r>
              <a:rPr sz="24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7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24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,  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24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45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4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4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io</a:t>
            </a:r>
            <a:r>
              <a:rPr sz="245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45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45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!</a:t>
            </a:r>
            <a:endParaRPr sz="245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5579" y="502602"/>
            <a:ext cx="8292941" cy="848141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879115" y="236202"/>
            <a:ext cx="83426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0" dirty="0"/>
              <a:t>C</a:t>
            </a:r>
            <a:r>
              <a:rPr spc="-195" dirty="0"/>
              <a:t>o</a:t>
            </a:r>
            <a:r>
              <a:rPr spc="-150" dirty="0"/>
              <a:t>m</a:t>
            </a:r>
            <a:r>
              <a:rPr spc="-90" dirty="0"/>
              <a:t>e</a:t>
            </a:r>
            <a:r>
              <a:rPr spc="-670" dirty="0"/>
              <a:t> </a:t>
            </a:r>
            <a:r>
              <a:rPr spc="-35" dirty="0"/>
              <a:t>f</a:t>
            </a:r>
            <a:r>
              <a:rPr spc="-80" dirty="0"/>
              <a:t>a</a:t>
            </a:r>
            <a:r>
              <a:rPr spc="-365" dirty="0"/>
              <a:t>r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135" dirty="0"/>
              <a:t>d</a:t>
            </a:r>
            <a:r>
              <a:rPr spc="-280" dirty="0"/>
              <a:t>ann</a:t>
            </a:r>
            <a:r>
              <a:rPr spc="-145" dirty="0"/>
              <a:t>i</a:t>
            </a:r>
            <a:r>
              <a:rPr spc="-640" dirty="0"/>
              <a:t>?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267668" y="1961997"/>
            <a:ext cx="3569335" cy="2751455"/>
            <a:chOff x="8267668" y="1961997"/>
            <a:chExt cx="3569335" cy="275145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7668" y="2006042"/>
              <a:ext cx="3568756" cy="27070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1045" y="2006014"/>
              <a:ext cx="3215385" cy="27070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67669" y="4100227"/>
              <a:ext cx="3568756" cy="6128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7619" y="2145983"/>
              <a:ext cx="3288861" cy="24271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1045" y="2145988"/>
              <a:ext cx="3075436" cy="24271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7619" y="4079140"/>
              <a:ext cx="3288859" cy="493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95987" y="1961997"/>
              <a:ext cx="766196" cy="10832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2632" y="3256445"/>
              <a:ext cx="1560161" cy="2408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42352" y="3215135"/>
              <a:ext cx="907372" cy="2411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55497" y="3679506"/>
              <a:ext cx="1202080" cy="2433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53103" y="3664809"/>
              <a:ext cx="131933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5396" y="4143878"/>
              <a:ext cx="1132859" cy="2441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74045" y="4135999"/>
              <a:ext cx="1298389" cy="2513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28506" y="2366420"/>
              <a:ext cx="1266977" cy="26177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525620" y="2288794"/>
            <a:ext cx="12528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2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2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20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20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22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538976" y="2711959"/>
            <a:ext cx="921437" cy="31412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525620" y="2461864"/>
            <a:ext cx="1870710" cy="19399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220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70"/>
              </a:spcBef>
            </a:pP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avengers.com</a:t>
            </a:r>
            <a:endParaRPr sz="205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00"/>
              </a:spcBef>
            </a:pPr>
            <a:r>
              <a:rPr sz="2050" spc="145" dirty="0">
                <a:solidFill>
                  <a:srgbClr val="5E5E5E"/>
                </a:solidFill>
                <a:latin typeface="Trebuchet MS"/>
                <a:cs typeface="Trebuchet MS"/>
              </a:rPr>
              <a:t>3F4AC50A</a:t>
            </a:r>
            <a:endParaRPr sz="2050">
              <a:latin typeface="Trebuchet MS"/>
              <a:cs typeface="Trebuchet MS"/>
            </a:endParaRPr>
          </a:p>
          <a:p>
            <a:pPr marL="344170">
              <a:lnSpc>
                <a:spcPct val="100000"/>
              </a:lnSpc>
              <a:spcBef>
                <a:spcPts val="1195"/>
              </a:spcBef>
            </a:pPr>
            <a:r>
              <a:rPr sz="2050" spc="165" dirty="0">
                <a:solidFill>
                  <a:srgbClr val="5E5E5E"/>
                </a:solidFill>
                <a:latin typeface="Trebuchet MS"/>
                <a:cs typeface="Trebuchet MS"/>
              </a:rPr>
              <a:t>01AB9F5E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230796" y="6468193"/>
            <a:ext cx="3569335" cy="2751455"/>
            <a:chOff x="5230796" y="6468193"/>
            <a:chExt cx="3569335" cy="2751455"/>
          </a:xfrm>
        </p:grpSpPr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30796" y="6512238"/>
              <a:ext cx="3568756" cy="27070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84174" y="6512211"/>
              <a:ext cx="3215384" cy="27070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30796" y="8606423"/>
              <a:ext cx="3568756" cy="6128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70748" y="6652180"/>
              <a:ext cx="3288863" cy="24271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4174" y="6652184"/>
              <a:ext cx="3075437" cy="24271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0748" y="8585337"/>
              <a:ext cx="3288859" cy="493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59116" y="6468193"/>
              <a:ext cx="766196" cy="108322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06075" y="7758926"/>
              <a:ext cx="1560161" cy="24083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05481" y="7721332"/>
              <a:ext cx="907372" cy="2411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18626" y="8185704"/>
              <a:ext cx="1202080" cy="2433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16546" y="8177761"/>
              <a:ext cx="1308860" cy="2513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08523" y="8650074"/>
              <a:ext cx="1132859" cy="2441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37488" y="8638480"/>
              <a:ext cx="1308860" cy="25130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91948" y="6879371"/>
              <a:ext cx="1308860" cy="26177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488750" y="6794992"/>
            <a:ext cx="13017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491949" y="7224910"/>
            <a:ext cx="890025" cy="314126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6488750" y="6968061"/>
            <a:ext cx="1870710" cy="19399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220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70"/>
              </a:spcBef>
            </a:pP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avengers.com</a:t>
            </a:r>
            <a:endParaRPr sz="205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00"/>
              </a:spcBef>
            </a:pPr>
            <a:r>
              <a:rPr sz="2050" spc="150" dirty="0">
                <a:solidFill>
                  <a:srgbClr val="9437FF"/>
                </a:solidFill>
                <a:latin typeface="Trebuchet MS"/>
                <a:cs typeface="Trebuchet MS"/>
              </a:rPr>
              <a:t>5D9197D5</a:t>
            </a:r>
            <a:endParaRPr sz="2050">
              <a:latin typeface="Trebuchet MS"/>
              <a:cs typeface="Trebuchet MS"/>
            </a:endParaRPr>
          </a:p>
          <a:p>
            <a:pPr marL="344170">
              <a:lnSpc>
                <a:spcPct val="100000"/>
              </a:lnSpc>
              <a:spcBef>
                <a:spcPts val="1195"/>
              </a:spcBef>
            </a:pPr>
            <a:r>
              <a:rPr sz="2050" spc="165" dirty="0">
                <a:solidFill>
                  <a:srgbClr val="5E5E5E"/>
                </a:solidFill>
                <a:latin typeface="Trebuchet MS"/>
                <a:cs typeface="Trebuchet MS"/>
              </a:rPr>
              <a:t>72026ECB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12300" y="6196290"/>
            <a:ext cx="8733155" cy="3023235"/>
            <a:chOff x="512300" y="6196290"/>
            <a:chExt cx="8733155" cy="3023235"/>
          </a:xfrm>
        </p:grpSpPr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21096" y="6196290"/>
              <a:ext cx="1424235" cy="138596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873450" y="6227703"/>
              <a:ext cx="1319530" cy="1281430"/>
            </a:xfrm>
            <a:custGeom>
              <a:avLst/>
              <a:gdLst/>
              <a:ahLst/>
              <a:cxnLst/>
              <a:rect l="l" t="t" r="r" b="b"/>
              <a:pathLst>
                <a:path w="1319529" h="1281429">
                  <a:moveTo>
                    <a:pt x="659757" y="0"/>
                  </a:moveTo>
                  <a:lnTo>
                    <a:pt x="608198" y="1650"/>
                  </a:lnTo>
                  <a:lnTo>
                    <a:pt x="557723" y="6517"/>
                  </a:lnTo>
                  <a:lnTo>
                    <a:pt x="508481" y="14480"/>
                  </a:lnTo>
                  <a:lnTo>
                    <a:pt x="460617" y="25416"/>
                  </a:lnTo>
                  <a:lnTo>
                    <a:pt x="414279" y="39205"/>
                  </a:lnTo>
                  <a:lnTo>
                    <a:pt x="369613" y="55723"/>
                  </a:lnTo>
                  <a:lnTo>
                    <a:pt x="326765" y="74849"/>
                  </a:lnTo>
                  <a:lnTo>
                    <a:pt x="285883" y="96461"/>
                  </a:lnTo>
                  <a:lnTo>
                    <a:pt x="247112" y="120438"/>
                  </a:lnTo>
                  <a:lnTo>
                    <a:pt x="210601" y="146657"/>
                  </a:lnTo>
                  <a:lnTo>
                    <a:pt x="176495" y="174997"/>
                  </a:lnTo>
                  <a:lnTo>
                    <a:pt x="144941" y="205335"/>
                  </a:lnTo>
                  <a:lnTo>
                    <a:pt x="116086" y="237550"/>
                  </a:lnTo>
                  <a:lnTo>
                    <a:pt x="90076" y="271520"/>
                  </a:lnTo>
                  <a:lnTo>
                    <a:pt x="67058" y="307123"/>
                  </a:lnTo>
                  <a:lnTo>
                    <a:pt x="47179" y="344237"/>
                  </a:lnTo>
                  <a:lnTo>
                    <a:pt x="30586" y="382741"/>
                  </a:lnTo>
                  <a:lnTo>
                    <a:pt x="17424" y="422512"/>
                  </a:lnTo>
                  <a:lnTo>
                    <a:pt x="7842" y="463428"/>
                  </a:lnTo>
                  <a:lnTo>
                    <a:pt x="1984" y="505369"/>
                  </a:lnTo>
                  <a:lnTo>
                    <a:pt x="0" y="548211"/>
                  </a:lnTo>
                  <a:lnTo>
                    <a:pt x="2304" y="594361"/>
                  </a:lnTo>
                  <a:lnTo>
                    <a:pt x="9097" y="639450"/>
                  </a:lnTo>
                  <a:lnTo>
                    <a:pt x="20192" y="683328"/>
                  </a:lnTo>
                  <a:lnTo>
                    <a:pt x="35407" y="725841"/>
                  </a:lnTo>
                  <a:lnTo>
                    <a:pt x="54558" y="766836"/>
                  </a:lnTo>
                  <a:lnTo>
                    <a:pt x="77461" y="806161"/>
                  </a:lnTo>
                  <a:lnTo>
                    <a:pt x="103933" y="843663"/>
                  </a:lnTo>
                  <a:lnTo>
                    <a:pt x="133788" y="879191"/>
                  </a:lnTo>
                  <a:lnTo>
                    <a:pt x="166844" y="912590"/>
                  </a:lnTo>
                  <a:lnTo>
                    <a:pt x="202917" y="943709"/>
                  </a:lnTo>
                  <a:lnTo>
                    <a:pt x="241822" y="972395"/>
                  </a:lnTo>
                  <a:lnTo>
                    <a:pt x="283377" y="998495"/>
                  </a:lnTo>
                  <a:lnTo>
                    <a:pt x="327397" y="1021856"/>
                  </a:lnTo>
                  <a:lnTo>
                    <a:pt x="338572" y="1029811"/>
                  </a:lnTo>
                  <a:lnTo>
                    <a:pt x="346016" y="1040481"/>
                  </a:lnTo>
                  <a:lnTo>
                    <a:pt x="349232" y="1052830"/>
                  </a:lnTo>
                  <a:lnTo>
                    <a:pt x="347721" y="1065818"/>
                  </a:lnTo>
                  <a:lnTo>
                    <a:pt x="328832" y="1126316"/>
                  </a:lnTo>
                  <a:lnTo>
                    <a:pt x="320064" y="1156711"/>
                  </a:lnTo>
                  <a:lnTo>
                    <a:pt x="312369" y="1187335"/>
                  </a:lnTo>
                  <a:lnTo>
                    <a:pt x="312441" y="1226064"/>
                  </a:lnTo>
                  <a:lnTo>
                    <a:pt x="329507" y="1255677"/>
                  </a:lnTo>
                  <a:lnTo>
                    <a:pt x="359646" y="1274599"/>
                  </a:lnTo>
                  <a:lnTo>
                    <a:pt x="398940" y="1281254"/>
                  </a:lnTo>
                  <a:lnTo>
                    <a:pt x="427020" y="1278032"/>
                  </a:lnTo>
                  <a:lnTo>
                    <a:pt x="451726" y="1269020"/>
                  </a:lnTo>
                  <a:lnTo>
                    <a:pt x="471775" y="1255191"/>
                  </a:lnTo>
                  <a:lnTo>
                    <a:pt x="485879" y="1237519"/>
                  </a:lnTo>
                  <a:lnTo>
                    <a:pt x="499984" y="1255192"/>
                  </a:lnTo>
                  <a:lnTo>
                    <a:pt x="520034" y="1269022"/>
                  </a:lnTo>
                  <a:lnTo>
                    <a:pt x="544742" y="1278033"/>
                  </a:lnTo>
                  <a:lnTo>
                    <a:pt x="572824" y="1281254"/>
                  </a:lnTo>
                  <a:lnTo>
                    <a:pt x="600902" y="1278034"/>
                  </a:lnTo>
                  <a:lnTo>
                    <a:pt x="625607" y="1269024"/>
                  </a:lnTo>
                  <a:lnTo>
                    <a:pt x="645656" y="1255198"/>
                  </a:lnTo>
                  <a:lnTo>
                    <a:pt x="659763" y="1237529"/>
                  </a:lnTo>
                  <a:lnTo>
                    <a:pt x="673870" y="1255199"/>
                  </a:lnTo>
                  <a:lnTo>
                    <a:pt x="693919" y="1269025"/>
                  </a:lnTo>
                  <a:lnTo>
                    <a:pt x="718625" y="1278034"/>
                  </a:lnTo>
                  <a:lnTo>
                    <a:pt x="746702" y="1281254"/>
                  </a:lnTo>
                  <a:lnTo>
                    <a:pt x="774784" y="1278033"/>
                  </a:lnTo>
                  <a:lnTo>
                    <a:pt x="799492" y="1269022"/>
                  </a:lnTo>
                  <a:lnTo>
                    <a:pt x="819541" y="1255192"/>
                  </a:lnTo>
                  <a:lnTo>
                    <a:pt x="833646" y="1237519"/>
                  </a:lnTo>
                  <a:lnTo>
                    <a:pt x="847751" y="1255191"/>
                  </a:lnTo>
                  <a:lnTo>
                    <a:pt x="867800" y="1269020"/>
                  </a:lnTo>
                  <a:lnTo>
                    <a:pt x="892506" y="1278032"/>
                  </a:lnTo>
                  <a:lnTo>
                    <a:pt x="920586" y="1281254"/>
                  </a:lnTo>
                  <a:lnTo>
                    <a:pt x="962322" y="1273492"/>
                  </a:lnTo>
                  <a:lnTo>
                    <a:pt x="993349" y="1251841"/>
                  </a:lnTo>
                  <a:lnTo>
                    <a:pt x="1009442" y="1218763"/>
                  </a:lnTo>
                  <a:lnTo>
                    <a:pt x="1006373" y="1176714"/>
                  </a:lnTo>
                  <a:lnTo>
                    <a:pt x="971804" y="1065818"/>
                  </a:lnTo>
                  <a:lnTo>
                    <a:pt x="970294" y="1052830"/>
                  </a:lnTo>
                  <a:lnTo>
                    <a:pt x="973509" y="1040481"/>
                  </a:lnTo>
                  <a:lnTo>
                    <a:pt x="980953" y="1029811"/>
                  </a:lnTo>
                  <a:lnTo>
                    <a:pt x="992128" y="1021856"/>
                  </a:lnTo>
                  <a:lnTo>
                    <a:pt x="1036148" y="998495"/>
                  </a:lnTo>
                  <a:lnTo>
                    <a:pt x="1077703" y="972395"/>
                  </a:lnTo>
                  <a:lnTo>
                    <a:pt x="1116609" y="943709"/>
                  </a:lnTo>
                  <a:lnTo>
                    <a:pt x="1152681" y="912590"/>
                  </a:lnTo>
                  <a:lnTo>
                    <a:pt x="1185737" y="879191"/>
                  </a:lnTo>
                  <a:lnTo>
                    <a:pt x="1215593" y="843663"/>
                  </a:lnTo>
                  <a:lnTo>
                    <a:pt x="1242064" y="806161"/>
                  </a:lnTo>
                  <a:lnTo>
                    <a:pt x="1264967" y="766836"/>
                  </a:lnTo>
                  <a:lnTo>
                    <a:pt x="1284118" y="725841"/>
                  </a:lnTo>
                  <a:lnTo>
                    <a:pt x="1299333" y="683328"/>
                  </a:lnTo>
                  <a:lnTo>
                    <a:pt x="1310429" y="639450"/>
                  </a:lnTo>
                  <a:lnTo>
                    <a:pt x="1317221" y="594361"/>
                  </a:lnTo>
                  <a:lnTo>
                    <a:pt x="1319526" y="548211"/>
                  </a:lnTo>
                  <a:lnTo>
                    <a:pt x="1317541" y="505369"/>
                  </a:lnTo>
                  <a:lnTo>
                    <a:pt x="1311684" y="463428"/>
                  </a:lnTo>
                  <a:lnTo>
                    <a:pt x="1302101" y="422512"/>
                  </a:lnTo>
                  <a:lnTo>
                    <a:pt x="1288940" y="382741"/>
                  </a:lnTo>
                  <a:lnTo>
                    <a:pt x="1272346" y="344237"/>
                  </a:lnTo>
                  <a:lnTo>
                    <a:pt x="1252467" y="307123"/>
                  </a:lnTo>
                  <a:lnTo>
                    <a:pt x="1229449" y="271520"/>
                  </a:lnTo>
                  <a:lnTo>
                    <a:pt x="1203439" y="237550"/>
                  </a:lnTo>
                  <a:lnTo>
                    <a:pt x="1174584" y="205335"/>
                  </a:lnTo>
                  <a:lnTo>
                    <a:pt x="1143030" y="174997"/>
                  </a:lnTo>
                  <a:lnTo>
                    <a:pt x="1108923" y="146657"/>
                  </a:lnTo>
                  <a:lnTo>
                    <a:pt x="1072411" y="120438"/>
                  </a:lnTo>
                  <a:lnTo>
                    <a:pt x="1033641" y="96461"/>
                  </a:lnTo>
                  <a:lnTo>
                    <a:pt x="992758" y="74849"/>
                  </a:lnTo>
                  <a:lnTo>
                    <a:pt x="949909" y="55723"/>
                  </a:lnTo>
                  <a:lnTo>
                    <a:pt x="905242" y="39205"/>
                  </a:lnTo>
                  <a:lnTo>
                    <a:pt x="858903" y="25416"/>
                  </a:lnTo>
                  <a:lnTo>
                    <a:pt x="811038" y="14480"/>
                  </a:lnTo>
                  <a:lnTo>
                    <a:pt x="761794" y="6517"/>
                  </a:lnTo>
                  <a:lnTo>
                    <a:pt x="711319" y="1650"/>
                  </a:lnTo>
                  <a:lnTo>
                    <a:pt x="659757" y="0"/>
                  </a:lnTo>
                  <a:close/>
                </a:path>
              </a:pathLst>
            </a:custGeom>
            <a:solidFill>
              <a:srgbClr val="E8E8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44423" y="6544013"/>
              <a:ext cx="448945" cy="965200"/>
            </a:xfrm>
            <a:custGeom>
              <a:avLst/>
              <a:gdLst/>
              <a:ahLst/>
              <a:cxnLst/>
              <a:rect l="l" t="t" r="r" b="b"/>
              <a:pathLst>
                <a:path w="448945" h="965200">
                  <a:moveTo>
                    <a:pt x="386829" y="0"/>
                  </a:moveTo>
                  <a:lnTo>
                    <a:pt x="393199" y="30362"/>
                  </a:lnTo>
                  <a:lnTo>
                    <a:pt x="397806" y="61203"/>
                  </a:lnTo>
                  <a:lnTo>
                    <a:pt x="400604" y="92490"/>
                  </a:lnTo>
                  <a:lnTo>
                    <a:pt x="401547" y="124192"/>
                  </a:lnTo>
                  <a:lnTo>
                    <a:pt x="399259" y="173498"/>
                  </a:lnTo>
                  <a:lnTo>
                    <a:pt x="392510" y="221764"/>
                  </a:lnTo>
                  <a:lnTo>
                    <a:pt x="381468" y="268851"/>
                  </a:lnTo>
                  <a:lnTo>
                    <a:pt x="366303" y="314618"/>
                  </a:lnTo>
                  <a:lnTo>
                    <a:pt x="347184" y="358923"/>
                  </a:lnTo>
                  <a:lnTo>
                    <a:pt x="324280" y="401628"/>
                  </a:lnTo>
                  <a:lnTo>
                    <a:pt x="297761" y="442590"/>
                  </a:lnTo>
                  <a:lnTo>
                    <a:pt x="267795" y="481670"/>
                  </a:lnTo>
                  <a:lnTo>
                    <a:pt x="234553" y="518727"/>
                  </a:lnTo>
                  <a:lnTo>
                    <a:pt x="198203" y="553621"/>
                  </a:lnTo>
                  <a:lnTo>
                    <a:pt x="158914" y="586212"/>
                  </a:lnTo>
                  <a:lnTo>
                    <a:pt x="116857" y="616357"/>
                  </a:lnTo>
                  <a:lnTo>
                    <a:pt x="72199" y="643918"/>
                  </a:lnTo>
                  <a:lnTo>
                    <a:pt x="25111" y="668754"/>
                  </a:lnTo>
                  <a:lnTo>
                    <a:pt x="12256" y="677899"/>
                  </a:lnTo>
                  <a:lnTo>
                    <a:pt x="3697" y="690172"/>
                  </a:lnTo>
                  <a:lnTo>
                    <a:pt x="0" y="704375"/>
                  </a:lnTo>
                  <a:lnTo>
                    <a:pt x="1725" y="719308"/>
                  </a:lnTo>
                  <a:lnTo>
                    <a:pt x="44373" y="856065"/>
                  </a:lnTo>
                  <a:lnTo>
                    <a:pt x="47332" y="862928"/>
                  </a:lnTo>
                  <a:lnTo>
                    <a:pt x="49490" y="870042"/>
                  </a:lnTo>
                  <a:lnTo>
                    <a:pt x="50811" y="877376"/>
                  </a:lnTo>
                  <a:lnTo>
                    <a:pt x="51259" y="884898"/>
                  </a:lnTo>
                  <a:lnTo>
                    <a:pt x="47619" y="906100"/>
                  </a:lnTo>
                  <a:lnTo>
                    <a:pt x="37320" y="925236"/>
                  </a:lnTo>
                  <a:lnTo>
                    <a:pt x="21296" y="941592"/>
                  </a:lnTo>
                  <a:lnTo>
                    <a:pt x="478" y="954450"/>
                  </a:lnTo>
                  <a:lnTo>
                    <a:pt x="11658" y="958897"/>
                  </a:lnTo>
                  <a:lnTo>
                    <a:pt x="23661" y="962188"/>
                  </a:lnTo>
                  <a:lnTo>
                    <a:pt x="36359" y="964230"/>
                  </a:lnTo>
                  <a:lnTo>
                    <a:pt x="49625" y="964931"/>
                  </a:lnTo>
                  <a:lnTo>
                    <a:pt x="90670" y="957688"/>
                  </a:lnTo>
                  <a:lnTo>
                    <a:pt x="120766" y="937220"/>
                  </a:lnTo>
                  <a:lnTo>
                    <a:pt x="137009" y="905421"/>
                  </a:lnTo>
                  <a:lnTo>
                    <a:pt x="136497" y="864188"/>
                  </a:lnTo>
                  <a:lnTo>
                    <a:pt x="129032" y="835273"/>
                  </a:lnTo>
                  <a:lnTo>
                    <a:pt x="119927" y="806523"/>
                  </a:lnTo>
                  <a:lnTo>
                    <a:pt x="110190" y="777935"/>
                  </a:lnTo>
                  <a:lnTo>
                    <a:pt x="100829" y="749505"/>
                  </a:lnTo>
                  <a:lnTo>
                    <a:pt x="121153" y="705536"/>
                  </a:lnTo>
                  <a:lnTo>
                    <a:pt x="165172" y="682179"/>
                  </a:lnTo>
                  <a:lnTo>
                    <a:pt x="206726" y="656082"/>
                  </a:lnTo>
                  <a:lnTo>
                    <a:pt x="245631" y="627399"/>
                  </a:lnTo>
                  <a:lnTo>
                    <a:pt x="281703" y="596281"/>
                  </a:lnTo>
                  <a:lnTo>
                    <a:pt x="314759" y="562882"/>
                  </a:lnTo>
                  <a:lnTo>
                    <a:pt x="344614" y="527354"/>
                  </a:lnTo>
                  <a:lnTo>
                    <a:pt x="371085" y="489850"/>
                  </a:lnTo>
                  <a:lnTo>
                    <a:pt x="393988" y="450523"/>
                  </a:lnTo>
                  <a:lnTo>
                    <a:pt x="413139" y="409526"/>
                  </a:lnTo>
                  <a:lnTo>
                    <a:pt x="428354" y="367010"/>
                  </a:lnTo>
                  <a:lnTo>
                    <a:pt x="439450" y="323130"/>
                  </a:lnTo>
                  <a:lnTo>
                    <a:pt x="446242" y="278038"/>
                  </a:lnTo>
                  <a:lnTo>
                    <a:pt x="448547" y="231886"/>
                  </a:lnTo>
                  <a:lnTo>
                    <a:pt x="445928" y="182708"/>
                  </a:lnTo>
                  <a:lnTo>
                    <a:pt x="438222" y="134744"/>
                  </a:lnTo>
                  <a:lnTo>
                    <a:pt x="425653" y="88179"/>
                  </a:lnTo>
                  <a:lnTo>
                    <a:pt x="408447" y="43202"/>
                  </a:lnTo>
                  <a:lnTo>
                    <a:pt x="386829" y="0"/>
                  </a:lnTo>
                  <a:close/>
                </a:path>
              </a:pathLst>
            </a:custGeom>
            <a:solidFill>
              <a:srgbClr val="D6D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57691" y="7082528"/>
              <a:ext cx="151057" cy="13880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083827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46" y="0"/>
                  </a:moveTo>
                  <a:lnTo>
                    <a:pt x="146569" y="5025"/>
                  </a:lnTo>
                  <a:lnTo>
                    <a:pt x="106555" y="19339"/>
                  </a:lnTo>
                  <a:lnTo>
                    <a:pt x="71249" y="41795"/>
                  </a:lnTo>
                  <a:lnTo>
                    <a:pt x="41795" y="71249"/>
                  </a:lnTo>
                  <a:lnTo>
                    <a:pt x="19339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9" y="273736"/>
                  </a:lnTo>
                  <a:lnTo>
                    <a:pt x="41795" y="309042"/>
                  </a:lnTo>
                  <a:lnTo>
                    <a:pt x="71249" y="338496"/>
                  </a:lnTo>
                  <a:lnTo>
                    <a:pt x="106555" y="360952"/>
                  </a:lnTo>
                  <a:lnTo>
                    <a:pt x="146569" y="375266"/>
                  </a:lnTo>
                  <a:lnTo>
                    <a:pt x="190146" y="380292"/>
                  </a:lnTo>
                  <a:lnTo>
                    <a:pt x="233722" y="375266"/>
                  </a:lnTo>
                  <a:lnTo>
                    <a:pt x="273736" y="360952"/>
                  </a:lnTo>
                  <a:lnTo>
                    <a:pt x="309042" y="338496"/>
                  </a:lnTo>
                  <a:lnTo>
                    <a:pt x="338496" y="309042"/>
                  </a:lnTo>
                  <a:lnTo>
                    <a:pt x="360952" y="273736"/>
                  </a:lnTo>
                  <a:lnTo>
                    <a:pt x="375266" y="233722"/>
                  </a:lnTo>
                  <a:lnTo>
                    <a:pt x="380292" y="190146"/>
                  </a:lnTo>
                  <a:lnTo>
                    <a:pt x="375266" y="146569"/>
                  </a:lnTo>
                  <a:lnTo>
                    <a:pt x="360952" y="106555"/>
                  </a:lnTo>
                  <a:lnTo>
                    <a:pt x="338496" y="71249"/>
                  </a:lnTo>
                  <a:lnTo>
                    <a:pt x="309042" y="41795"/>
                  </a:lnTo>
                  <a:lnTo>
                    <a:pt x="273736" y="19339"/>
                  </a:lnTo>
                  <a:lnTo>
                    <a:pt x="233722" y="5025"/>
                  </a:lnTo>
                  <a:lnTo>
                    <a:pt x="190146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62581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5" y="0"/>
                  </a:moveTo>
                  <a:lnTo>
                    <a:pt x="197927" y="29716"/>
                  </a:lnTo>
                  <a:lnTo>
                    <a:pt x="222748" y="66197"/>
                  </a:lnTo>
                  <a:lnTo>
                    <a:pt x="238629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4" y="237659"/>
                  </a:lnTo>
                  <a:lnTo>
                    <a:pt x="202446" y="272957"/>
                  </a:lnTo>
                  <a:lnTo>
                    <a:pt x="172999" y="302397"/>
                  </a:lnTo>
                  <a:lnTo>
                    <a:pt x="137693" y="324838"/>
                  </a:lnTo>
                  <a:lnTo>
                    <a:pt x="97671" y="339138"/>
                  </a:lnTo>
                  <a:lnTo>
                    <a:pt x="54074" y="344159"/>
                  </a:lnTo>
                  <a:lnTo>
                    <a:pt x="40101" y="343654"/>
                  </a:lnTo>
                  <a:lnTo>
                    <a:pt x="26411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0" y="351560"/>
                  </a:lnTo>
                  <a:lnTo>
                    <a:pt x="51841" y="362894"/>
                  </a:lnTo>
                  <a:lnTo>
                    <a:pt x="80851" y="369978"/>
                  </a:lnTo>
                  <a:lnTo>
                    <a:pt x="111401" y="372425"/>
                  </a:lnTo>
                  <a:lnTo>
                    <a:pt x="154995" y="367402"/>
                  </a:lnTo>
                  <a:lnTo>
                    <a:pt x="195011" y="353097"/>
                  </a:lnTo>
                  <a:lnTo>
                    <a:pt x="230310" y="330649"/>
                  </a:lnTo>
                  <a:lnTo>
                    <a:pt x="259749" y="301201"/>
                  </a:lnTo>
                  <a:lnTo>
                    <a:pt x="282190" y="265896"/>
                  </a:lnTo>
                  <a:lnTo>
                    <a:pt x="296490" y="225874"/>
                  </a:lnTo>
                  <a:lnTo>
                    <a:pt x="301511" y="182277"/>
                  </a:lnTo>
                  <a:lnTo>
                    <a:pt x="294916" y="132452"/>
                  </a:lnTo>
                  <a:lnTo>
                    <a:pt x="276286" y="87578"/>
                  </a:lnTo>
                  <a:lnTo>
                    <a:pt x="247354" y="49387"/>
                  </a:lnTo>
                  <a:lnTo>
                    <a:pt x="209852" y="19616"/>
                  </a:lnTo>
                  <a:lnTo>
                    <a:pt x="165515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02309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44" y="0"/>
                  </a:moveTo>
                  <a:lnTo>
                    <a:pt x="146568" y="5025"/>
                  </a:lnTo>
                  <a:lnTo>
                    <a:pt x="106554" y="19339"/>
                  </a:lnTo>
                  <a:lnTo>
                    <a:pt x="71248" y="41795"/>
                  </a:lnTo>
                  <a:lnTo>
                    <a:pt x="41795" y="71249"/>
                  </a:lnTo>
                  <a:lnTo>
                    <a:pt x="19338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8" y="273736"/>
                  </a:lnTo>
                  <a:lnTo>
                    <a:pt x="41795" y="309042"/>
                  </a:lnTo>
                  <a:lnTo>
                    <a:pt x="71248" y="338496"/>
                  </a:lnTo>
                  <a:lnTo>
                    <a:pt x="106554" y="360952"/>
                  </a:lnTo>
                  <a:lnTo>
                    <a:pt x="146568" y="375266"/>
                  </a:lnTo>
                  <a:lnTo>
                    <a:pt x="190144" y="380292"/>
                  </a:lnTo>
                  <a:lnTo>
                    <a:pt x="233721" y="375266"/>
                  </a:lnTo>
                  <a:lnTo>
                    <a:pt x="273735" y="360952"/>
                  </a:lnTo>
                  <a:lnTo>
                    <a:pt x="309042" y="338496"/>
                  </a:lnTo>
                  <a:lnTo>
                    <a:pt x="338495" y="309042"/>
                  </a:lnTo>
                  <a:lnTo>
                    <a:pt x="360952" y="273736"/>
                  </a:lnTo>
                  <a:lnTo>
                    <a:pt x="375265" y="233722"/>
                  </a:lnTo>
                  <a:lnTo>
                    <a:pt x="380291" y="190146"/>
                  </a:lnTo>
                  <a:lnTo>
                    <a:pt x="375265" y="146569"/>
                  </a:lnTo>
                  <a:lnTo>
                    <a:pt x="360952" y="106555"/>
                  </a:lnTo>
                  <a:lnTo>
                    <a:pt x="338495" y="71249"/>
                  </a:lnTo>
                  <a:lnTo>
                    <a:pt x="309042" y="41795"/>
                  </a:lnTo>
                  <a:lnTo>
                    <a:pt x="273735" y="19339"/>
                  </a:lnTo>
                  <a:lnTo>
                    <a:pt x="233721" y="5025"/>
                  </a:lnTo>
                  <a:lnTo>
                    <a:pt x="190144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681060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5" y="0"/>
                  </a:moveTo>
                  <a:lnTo>
                    <a:pt x="197927" y="29716"/>
                  </a:lnTo>
                  <a:lnTo>
                    <a:pt x="222748" y="66197"/>
                  </a:lnTo>
                  <a:lnTo>
                    <a:pt x="238629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4" y="237659"/>
                  </a:lnTo>
                  <a:lnTo>
                    <a:pt x="202446" y="272957"/>
                  </a:lnTo>
                  <a:lnTo>
                    <a:pt x="172999" y="302397"/>
                  </a:lnTo>
                  <a:lnTo>
                    <a:pt x="137693" y="324838"/>
                  </a:lnTo>
                  <a:lnTo>
                    <a:pt x="97671" y="339138"/>
                  </a:lnTo>
                  <a:lnTo>
                    <a:pt x="54074" y="344159"/>
                  </a:lnTo>
                  <a:lnTo>
                    <a:pt x="40101" y="343654"/>
                  </a:lnTo>
                  <a:lnTo>
                    <a:pt x="26411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0" y="351560"/>
                  </a:lnTo>
                  <a:lnTo>
                    <a:pt x="51841" y="362894"/>
                  </a:lnTo>
                  <a:lnTo>
                    <a:pt x="80851" y="369978"/>
                  </a:lnTo>
                  <a:lnTo>
                    <a:pt x="111401" y="372425"/>
                  </a:lnTo>
                  <a:lnTo>
                    <a:pt x="154995" y="367402"/>
                  </a:lnTo>
                  <a:lnTo>
                    <a:pt x="195011" y="353097"/>
                  </a:lnTo>
                  <a:lnTo>
                    <a:pt x="230310" y="330649"/>
                  </a:lnTo>
                  <a:lnTo>
                    <a:pt x="259749" y="301201"/>
                  </a:lnTo>
                  <a:lnTo>
                    <a:pt x="282190" y="265896"/>
                  </a:lnTo>
                  <a:lnTo>
                    <a:pt x="296490" y="225874"/>
                  </a:lnTo>
                  <a:lnTo>
                    <a:pt x="301511" y="182277"/>
                  </a:lnTo>
                  <a:lnTo>
                    <a:pt x="294916" y="132452"/>
                  </a:lnTo>
                  <a:lnTo>
                    <a:pt x="276286" y="87578"/>
                  </a:lnTo>
                  <a:lnTo>
                    <a:pt x="247354" y="49387"/>
                  </a:lnTo>
                  <a:lnTo>
                    <a:pt x="209852" y="19616"/>
                  </a:lnTo>
                  <a:lnTo>
                    <a:pt x="165515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2300" y="6512238"/>
              <a:ext cx="3568756" cy="2707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5677" y="6512211"/>
              <a:ext cx="3215385" cy="27070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2300" y="8606422"/>
              <a:ext cx="3568756" cy="61284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2251" y="6652180"/>
              <a:ext cx="3288863" cy="242713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5677" y="6652183"/>
              <a:ext cx="3075437" cy="24271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251" y="8585336"/>
              <a:ext cx="3288859" cy="49397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0619" y="6468193"/>
              <a:ext cx="766197" cy="108322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83706" y="7758925"/>
              <a:ext cx="1560161" cy="24083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6984" y="7721331"/>
              <a:ext cx="907373" cy="24119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0129" y="8185703"/>
              <a:ext cx="1202081" cy="24336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94177" y="8177761"/>
              <a:ext cx="1308860" cy="2513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0027" y="8650073"/>
              <a:ext cx="1132859" cy="24413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15118" y="8638480"/>
              <a:ext cx="1319331" cy="25130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69579" y="6879371"/>
              <a:ext cx="1319331" cy="261772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1770254" y="6794992"/>
            <a:ext cx="1304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1" name="object 8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69579" y="7224910"/>
            <a:ext cx="900496" cy="314126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770254" y="6968061"/>
            <a:ext cx="1870710" cy="19399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220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70"/>
              </a:spcBef>
            </a:pP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avengers.com</a:t>
            </a:r>
            <a:endParaRPr sz="205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00"/>
              </a:spcBef>
            </a:pPr>
            <a:r>
              <a:rPr sz="2050" spc="150" dirty="0">
                <a:solidFill>
                  <a:srgbClr val="9437FF"/>
                </a:solidFill>
                <a:latin typeface="Trebuchet MS"/>
                <a:cs typeface="Trebuchet MS"/>
              </a:rPr>
              <a:t>67CFA2B7</a:t>
            </a:r>
            <a:endParaRPr sz="2050">
              <a:latin typeface="Trebuchet MS"/>
              <a:cs typeface="Trebuchet MS"/>
            </a:endParaRPr>
          </a:p>
          <a:p>
            <a:pPr marL="344170">
              <a:lnSpc>
                <a:spcPct val="100000"/>
              </a:lnSpc>
              <a:spcBef>
                <a:spcPts val="1195"/>
              </a:spcBef>
            </a:pPr>
            <a:r>
              <a:rPr sz="2050" spc="165" dirty="0">
                <a:solidFill>
                  <a:srgbClr val="5E5E5E"/>
                </a:solidFill>
                <a:latin typeface="Trebuchet MS"/>
                <a:cs typeface="Trebuchet MS"/>
              </a:rPr>
              <a:t>7AA52331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5705407" y="6468193"/>
            <a:ext cx="3569335" cy="2751455"/>
            <a:chOff x="15705407" y="6468193"/>
            <a:chExt cx="3569335" cy="2751455"/>
          </a:xfrm>
        </p:grpSpPr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705407" y="6512237"/>
              <a:ext cx="3568760" cy="27070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058789" y="6512211"/>
              <a:ext cx="3215380" cy="27070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705407" y="8606422"/>
              <a:ext cx="3568756" cy="61284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845360" y="6652180"/>
              <a:ext cx="3288863" cy="242713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58789" y="6652183"/>
              <a:ext cx="3075435" cy="242712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45361" y="8585337"/>
              <a:ext cx="3288859" cy="49397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033733" y="6468193"/>
              <a:ext cx="766196" cy="108322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276961" y="7758926"/>
              <a:ext cx="1560161" cy="24083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280100" y="7721332"/>
              <a:ext cx="907365" cy="24119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93241" y="8185704"/>
              <a:ext cx="1202078" cy="2433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276961" y="8177761"/>
              <a:ext cx="1319331" cy="2513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083135" y="8650073"/>
              <a:ext cx="1132865" cy="2441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308374" y="8638480"/>
              <a:ext cx="1308860" cy="25130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962834" y="6879371"/>
              <a:ext cx="1266977" cy="261772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46916" y="1927133"/>
            <a:ext cx="7352665" cy="5655310"/>
            <a:chOff x="46916" y="1927133"/>
            <a:chExt cx="7352665" cy="5655310"/>
          </a:xfrm>
        </p:grpSpPr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916" y="1927133"/>
              <a:ext cx="3568762" cy="35687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84935" y="2122290"/>
              <a:ext cx="4914445" cy="28824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674464" y="2311818"/>
              <a:ext cx="4328160" cy="2296160"/>
            </a:xfrm>
            <a:custGeom>
              <a:avLst/>
              <a:gdLst/>
              <a:ahLst/>
              <a:cxnLst/>
              <a:rect l="l" t="t" r="r" b="b"/>
              <a:pathLst>
                <a:path w="4328159" h="2296160">
                  <a:moveTo>
                    <a:pt x="4216494" y="0"/>
                  </a:moveTo>
                  <a:lnTo>
                    <a:pt x="789897" y="0"/>
                  </a:lnTo>
                  <a:lnTo>
                    <a:pt x="746461" y="8767"/>
                  </a:lnTo>
                  <a:lnTo>
                    <a:pt x="710994" y="32677"/>
                  </a:lnTo>
                  <a:lnTo>
                    <a:pt x="687083" y="68144"/>
                  </a:lnTo>
                  <a:lnTo>
                    <a:pt x="678316" y="111579"/>
                  </a:lnTo>
                  <a:lnTo>
                    <a:pt x="678316" y="1848437"/>
                  </a:lnTo>
                  <a:lnTo>
                    <a:pt x="0" y="1996993"/>
                  </a:lnTo>
                  <a:lnTo>
                    <a:pt x="678316" y="2145549"/>
                  </a:lnTo>
                  <a:lnTo>
                    <a:pt x="678316" y="2184488"/>
                  </a:lnTo>
                  <a:lnTo>
                    <a:pt x="687084" y="2227924"/>
                  </a:lnTo>
                  <a:lnTo>
                    <a:pt x="710995" y="2263390"/>
                  </a:lnTo>
                  <a:lnTo>
                    <a:pt x="746462" y="2287301"/>
                  </a:lnTo>
                  <a:lnTo>
                    <a:pt x="789897" y="2296068"/>
                  </a:lnTo>
                  <a:lnTo>
                    <a:pt x="4216494" y="2296068"/>
                  </a:lnTo>
                  <a:lnTo>
                    <a:pt x="4259930" y="2287300"/>
                  </a:lnTo>
                  <a:lnTo>
                    <a:pt x="4295397" y="2263390"/>
                  </a:lnTo>
                  <a:lnTo>
                    <a:pt x="4319307" y="2227923"/>
                  </a:lnTo>
                  <a:lnTo>
                    <a:pt x="4328074" y="2184488"/>
                  </a:lnTo>
                  <a:lnTo>
                    <a:pt x="4328074" y="111579"/>
                  </a:lnTo>
                  <a:lnTo>
                    <a:pt x="4319307" y="68144"/>
                  </a:lnTo>
                  <a:lnTo>
                    <a:pt x="4295396" y="32677"/>
                  </a:lnTo>
                  <a:lnTo>
                    <a:pt x="4259930" y="8767"/>
                  </a:lnTo>
                  <a:lnTo>
                    <a:pt x="42164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02599" y="6196290"/>
              <a:ext cx="1424235" cy="138596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154954" y="6227703"/>
              <a:ext cx="1319530" cy="1281430"/>
            </a:xfrm>
            <a:custGeom>
              <a:avLst/>
              <a:gdLst/>
              <a:ahLst/>
              <a:cxnLst/>
              <a:rect l="l" t="t" r="r" b="b"/>
              <a:pathLst>
                <a:path w="1319529" h="1281429">
                  <a:moveTo>
                    <a:pt x="659757" y="0"/>
                  </a:moveTo>
                  <a:lnTo>
                    <a:pt x="608198" y="1650"/>
                  </a:lnTo>
                  <a:lnTo>
                    <a:pt x="557723" y="6517"/>
                  </a:lnTo>
                  <a:lnTo>
                    <a:pt x="508481" y="14480"/>
                  </a:lnTo>
                  <a:lnTo>
                    <a:pt x="460617" y="25416"/>
                  </a:lnTo>
                  <a:lnTo>
                    <a:pt x="414278" y="39205"/>
                  </a:lnTo>
                  <a:lnTo>
                    <a:pt x="369612" y="55723"/>
                  </a:lnTo>
                  <a:lnTo>
                    <a:pt x="326764" y="74849"/>
                  </a:lnTo>
                  <a:lnTo>
                    <a:pt x="285882" y="96461"/>
                  </a:lnTo>
                  <a:lnTo>
                    <a:pt x="247112" y="120438"/>
                  </a:lnTo>
                  <a:lnTo>
                    <a:pt x="210601" y="146657"/>
                  </a:lnTo>
                  <a:lnTo>
                    <a:pt x="176495" y="174997"/>
                  </a:lnTo>
                  <a:lnTo>
                    <a:pt x="144941" y="205335"/>
                  </a:lnTo>
                  <a:lnTo>
                    <a:pt x="116085" y="237550"/>
                  </a:lnTo>
                  <a:lnTo>
                    <a:pt x="90076" y="271520"/>
                  </a:lnTo>
                  <a:lnTo>
                    <a:pt x="67058" y="307123"/>
                  </a:lnTo>
                  <a:lnTo>
                    <a:pt x="47179" y="344237"/>
                  </a:lnTo>
                  <a:lnTo>
                    <a:pt x="30585" y="382741"/>
                  </a:lnTo>
                  <a:lnTo>
                    <a:pt x="17424" y="422512"/>
                  </a:lnTo>
                  <a:lnTo>
                    <a:pt x="7842" y="463428"/>
                  </a:lnTo>
                  <a:lnTo>
                    <a:pt x="1984" y="505369"/>
                  </a:lnTo>
                  <a:lnTo>
                    <a:pt x="0" y="548211"/>
                  </a:lnTo>
                  <a:lnTo>
                    <a:pt x="2304" y="594361"/>
                  </a:lnTo>
                  <a:lnTo>
                    <a:pt x="9097" y="639450"/>
                  </a:lnTo>
                  <a:lnTo>
                    <a:pt x="20192" y="683328"/>
                  </a:lnTo>
                  <a:lnTo>
                    <a:pt x="35407" y="725841"/>
                  </a:lnTo>
                  <a:lnTo>
                    <a:pt x="54558" y="766836"/>
                  </a:lnTo>
                  <a:lnTo>
                    <a:pt x="77461" y="806161"/>
                  </a:lnTo>
                  <a:lnTo>
                    <a:pt x="103933" y="843663"/>
                  </a:lnTo>
                  <a:lnTo>
                    <a:pt x="133788" y="879191"/>
                  </a:lnTo>
                  <a:lnTo>
                    <a:pt x="166844" y="912590"/>
                  </a:lnTo>
                  <a:lnTo>
                    <a:pt x="202917" y="943709"/>
                  </a:lnTo>
                  <a:lnTo>
                    <a:pt x="241822" y="972395"/>
                  </a:lnTo>
                  <a:lnTo>
                    <a:pt x="283377" y="998495"/>
                  </a:lnTo>
                  <a:lnTo>
                    <a:pt x="327397" y="1021856"/>
                  </a:lnTo>
                  <a:lnTo>
                    <a:pt x="338572" y="1029811"/>
                  </a:lnTo>
                  <a:lnTo>
                    <a:pt x="346016" y="1040481"/>
                  </a:lnTo>
                  <a:lnTo>
                    <a:pt x="349232" y="1052830"/>
                  </a:lnTo>
                  <a:lnTo>
                    <a:pt x="347721" y="1065818"/>
                  </a:lnTo>
                  <a:lnTo>
                    <a:pt x="328832" y="1126316"/>
                  </a:lnTo>
                  <a:lnTo>
                    <a:pt x="320064" y="1156711"/>
                  </a:lnTo>
                  <a:lnTo>
                    <a:pt x="312369" y="1187335"/>
                  </a:lnTo>
                  <a:lnTo>
                    <a:pt x="312440" y="1226064"/>
                  </a:lnTo>
                  <a:lnTo>
                    <a:pt x="329506" y="1255677"/>
                  </a:lnTo>
                  <a:lnTo>
                    <a:pt x="359645" y="1274599"/>
                  </a:lnTo>
                  <a:lnTo>
                    <a:pt x="398939" y="1281254"/>
                  </a:lnTo>
                  <a:lnTo>
                    <a:pt x="427019" y="1278032"/>
                  </a:lnTo>
                  <a:lnTo>
                    <a:pt x="451726" y="1269020"/>
                  </a:lnTo>
                  <a:lnTo>
                    <a:pt x="471774" y="1255191"/>
                  </a:lnTo>
                  <a:lnTo>
                    <a:pt x="485879" y="1237519"/>
                  </a:lnTo>
                  <a:lnTo>
                    <a:pt x="499984" y="1255192"/>
                  </a:lnTo>
                  <a:lnTo>
                    <a:pt x="520034" y="1269022"/>
                  </a:lnTo>
                  <a:lnTo>
                    <a:pt x="544742" y="1278033"/>
                  </a:lnTo>
                  <a:lnTo>
                    <a:pt x="572823" y="1281254"/>
                  </a:lnTo>
                  <a:lnTo>
                    <a:pt x="600901" y="1278034"/>
                  </a:lnTo>
                  <a:lnTo>
                    <a:pt x="625607" y="1269024"/>
                  </a:lnTo>
                  <a:lnTo>
                    <a:pt x="645655" y="1255198"/>
                  </a:lnTo>
                  <a:lnTo>
                    <a:pt x="659763" y="1237529"/>
                  </a:lnTo>
                  <a:lnTo>
                    <a:pt x="673870" y="1255199"/>
                  </a:lnTo>
                  <a:lnTo>
                    <a:pt x="693918" y="1269025"/>
                  </a:lnTo>
                  <a:lnTo>
                    <a:pt x="718624" y="1278034"/>
                  </a:lnTo>
                  <a:lnTo>
                    <a:pt x="746701" y="1281254"/>
                  </a:lnTo>
                  <a:lnTo>
                    <a:pt x="774783" y="1278033"/>
                  </a:lnTo>
                  <a:lnTo>
                    <a:pt x="799491" y="1269022"/>
                  </a:lnTo>
                  <a:lnTo>
                    <a:pt x="819541" y="1255192"/>
                  </a:lnTo>
                  <a:lnTo>
                    <a:pt x="833646" y="1237519"/>
                  </a:lnTo>
                  <a:lnTo>
                    <a:pt x="847751" y="1255191"/>
                  </a:lnTo>
                  <a:lnTo>
                    <a:pt x="867799" y="1269020"/>
                  </a:lnTo>
                  <a:lnTo>
                    <a:pt x="892506" y="1278032"/>
                  </a:lnTo>
                  <a:lnTo>
                    <a:pt x="920585" y="1281254"/>
                  </a:lnTo>
                  <a:lnTo>
                    <a:pt x="962321" y="1273492"/>
                  </a:lnTo>
                  <a:lnTo>
                    <a:pt x="993349" y="1251841"/>
                  </a:lnTo>
                  <a:lnTo>
                    <a:pt x="1009442" y="1218763"/>
                  </a:lnTo>
                  <a:lnTo>
                    <a:pt x="1006373" y="1176714"/>
                  </a:lnTo>
                  <a:lnTo>
                    <a:pt x="971804" y="1065818"/>
                  </a:lnTo>
                  <a:lnTo>
                    <a:pt x="970294" y="1052830"/>
                  </a:lnTo>
                  <a:lnTo>
                    <a:pt x="973509" y="1040481"/>
                  </a:lnTo>
                  <a:lnTo>
                    <a:pt x="980953" y="1029811"/>
                  </a:lnTo>
                  <a:lnTo>
                    <a:pt x="992128" y="1021856"/>
                  </a:lnTo>
                  <a:lnTo>
                    <a:pt x="1036148" y="998495"/>
                  </a:lnTo>
                  <a:lnTo>
                    <a:pt x="1077703" y="972395"/>
                  </a:lnTo>
                  <a:lnTo>
                    <a:pt x="1116609" y="943709"/>
                  </a:lnTo>
                  <a:lnTo>
                    <a:pt x="1152681" y="912590"/>
                  </a:lnTo>
                  <a:lnTo>
                    <a:pt x="1185737" y="879191"/>
                  </a:lnTo>
                  <a:lnTo>
                    <a:pt x="1215593" y="843663"/>
                  </a:lnTo>
                  <a:lnTo>
                    <a:pt x="1242064" y="806161"/>
                  </a:lnTo>
                  <a:lnTo>
                    <a:pt x="1264967" y="766836"/>
                  </a:lnTo>
                  <a:lnTo>
                    <a:pt x="1284118" y="725841"/>
                  </a:lnTo>
                  <a:lnTo>
                    <a:pt x="1299333" y="683328"/>
                  </a:lnTo>
                  <a:lnTo>
                    <a:pt x="1310429" y="639450"/>
                  </a:lnTo>
                  <a:lnTo>
                    <a:pt x="1317221" y="594361"/>
                  </a:lnTo>
                  <a:lnTo>
                    <a:pt x="1319526" y="548211"/>
                  </a:lnTo>
                  <a:lnTo>
                    <a:pt x="1317541" y="505369"/>
                  </a:lnTo>
                  <a:lnTo>
                    <a:pt x="1311684" y="463428"/>
                  </a:lnTo>
                  <a:lnTo>
                    <a:pt x="1302101" y="422512"/>
                  </a:lnTo>
                  <a:lnTo>
                    <a:pt x="1288940" y="382741"/>
                  </a:lnTo>
                  <a:lnTo>
                    <a:pt x="1272346" y="344237"/>
                  </a:lnTo>
                  <a:lnTo>
                    <a:pt x="1252467" y="307123"/>
                  </a:lnTo>
                  <a:lnTo>
                    <a:pt x="1229449" y="271520"/>
                  </a:lnTo>
                  <a:lnTo>
                    <a:pt x="1203439" y="237550"/>
                  </a:lnTo>
                  <a:lnTo>
                    <a:pt x="1174584" y="205335"/>
                  </a:lnTo>
                  <a:lnTo>
                    <a:pt x="1143029" y="174997"/>
                  </a:lnTo>
                  <a:lnTo>
                    <a:pt x="1108923" y="146657"/>
                  </a:lnTo>
                  <a:lnTo>
                    <a:pt x="1072411" y="120438"/>
                  </a:lnTo>
                  <a:lnTo>
                    <a:pt x="1033640" y="96461"/>
                  </a:lnTo>
                  <a:lnTo>
                    <a:pt x="992757" y="74849"/>
                  </a:lnTo>
                  <a:lnTo>
                    <a:pt x="949909" y="55723"/>
                  </a:lnTo>
                  <a:lnTo>
                    <a:pt x="905242" y="39205"/>
                  </a:lnTo>
                  <a:lnTo>
                    <a:pt x="858902" y="25416"/>
                  </a:lnTo>
                  <a:lnTo>
                    <a:pt x="811038" y="14480"/>
                  </a:lnTo>
                  <a:lnTo>
                    <a:pt x="761794" y="6517"/>
                  </a:lnTo>
                  <a:lnTo>
                    <a:pt x="711319" y="1650"/>
                  </a:lnTo>
                  <a:lnTo>
                    <a:pt x="659757" y="0"/>
                  </a:lnTo>
                  <a:close/>
                </a:path>
              </a:pathLst>
            </a:custGeom>
            <a:solidFill>
              <a:srgbClr val="E8E8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25927" y="6544013"/>
              <a:ext cx="448945" cy="965200"/>
            </a:xfrm>
            <a:custGeom>
              <a:avLst/>
              <a:gdLst/>
              <a:ahLst/>
              <a:cxnLst/>
              <a:rect l="l" t="t" r="r" b="b"/>
              <a:pathLst>
                <a:path w="448945" h="965200">
                  <a:moveTo>
                    <a:pt x="386829" y="0"/>
                  </a:moveTo>
                  <a:lnTo>
                    <a:pt x="393199" y="30362"/>
                  </a:lnTo>
                  <a:lnTo>
                    <a:pt x="397806" y="61203"/>
                  </a:lnTo>
                  <a:lnTo>
                    <a:pt x="400604" y="92490"/>
                  </a:lnTo>
                  <a:lnTo>
                    <a:pt x="401547" y="124192"/>
                  </a:lnTo>
                  <a:lnTo>
                    <a:pt x="399259" y="173498"/>
                  </a:lnTo>
                  <a:lnTo>
                    <a:pt x="392510" y="221764"/>
                  </a:lnTo>
                  <a:lnTo>
                    <a:pt x="381468" y="268851"/>
                  </a:lnTo>
                  <a:lnTo>
                    <a:pt x="366303" y="314618"/>
                  </a:lnTo>
                  <a:lnTo>
                    <a:pt x="347184" y="358923"/>
                  </a:lnTo>
                  <a:lnTo>
                    <a:pt x="324280" y="401628"/>
                  </a:lnTo>
                  <a:lnTo>
                    <a:pt x="297761" y="442590"/>
                  </a:lnTo>
                  <a:lnTo>
                    <a:pt x="267795" y="481670"/>
                  </a:lnTo>
                  <a:lnTo>
                    <a:pt x="234552" y="518727"/>
                  </a:lnTo>
                  <a:lnTo>
                    <a:pt x="198202" y="553621"/>
                  </a:lnTo>
                  <a:lnTo>
                    <a:pt x="158914" y="586212"/>
                  </a:lnTo>
                  <a:lnTo>
                    <a:pt x="116856" y="616357"/>
                  </a:lnTo>
                  <a:lnTo>
                    <a:pt x="72199" y="643918"/>
                  </a:lnTo>
                  <a:lnTo>
                    <a:pt x="25111" y="668754"/>
                  </a:lnTo>
                  <a:lnTo>
                    <a:pt x="12256" y="677899"/>
                  </a:lnTo>
                  <a:lnTo>
                    <a:pt x="3697" y="690172"/>
                  </a:lnTo>
                  <a:lnTo>
                    <a:pt x="0" y="704375"/>
                  </a:lnTo>
                  <a:lnTo>
                    <a:pt x="1725" y="719308"/>
                  </a:lnTo>
                  <a:lnTo>
                    <a:pt x="44372" y="856065"/>
                  </a:lnTo>
                  <a:lnTo>
                    <a:pt x="47331" y="862928"/>
                  </a:lnTo>
                  <a:lnTo>
                    <a:pt x="49489" y="870042"/>
                  </a:lnTo>
                  <a:lnTo>
                    <a:pt x="50811" y="877376"/>
                  </a:lnTo>
                  <a:lnTo>
                    <a:pt x="51259" y="884898"/>
                  </a:lnTo>
                  <a:lnTo>
                    <a:pt x="47619" y="906100"/>
                  </a:lnTo>
                  <a:lnTo>
                    <a:pt x="37320" y="925236"/>
                  </a:lnTo>
                  <a:lnTo>
                    <a:pt x="21296" y="941592"/>
                  </a:lnTo>
                  <a:lnTo>
                    <a:pt x="478" y="954450"/>
                  </a:lnTo>
                  <a:lnTo>
                    <a:pt x="11658" y="958897"/>
                  </a:lnTo>
                  <a:lnTo>
                    <a:pt x="23661" y="962188"/>
                  </a:lnTo>
                  <a:lnTo>
                    <a:pt x="36359" y="964230"/>
                  </a:lnTo>
                  <a:lnTo>
                    <a:pt x="49625" y="964931"/>
                  </a:lnTo>
                  <a:lnTo>
                    <a:pt x="90670" y="957688"/>
                  </a:lnTo>
                  <a:lnTo>
                    <a:pt x="120765" y="937220"/>
                  </a:lnTo>
                  <a:lnTo>
                    <a:pt x="137008" y="905421"/>
                  </a:lnTo>
                  <a:lnTo>
                    <a:pt x="136497" y="864188"/>
                  </a:lnTo>
                  <a:lnTo>
                    <a:pt x="129032" y="835273"/>
                  </a:lnTo>
                  <a:lnTo>
                    <a:pt x="119927" y="806523"/>
                  </a:lnTo>
                  <a:lnTo>
                    <a:pt x="110190" y="777935"/>
                  </a:lnTo>
                  <a:lnTo>
                    <a:pt x="100829" y="749505"/>
                  </a:lnTo>
                  <a:lnTo>
                    <a:pt x="121152" y="705536"/>
                  </a:lnTo>
                  <a:lnTo>
                    <a:pt x="165171" y="682179"/>
                  </a:lnTo>
                  <a:lnTo>
                    <a:pt x="206725" y="656082"/>
                  </a:lnTo>
                  <a:lnTo>
                    <a:pt x="245630" y="627399"/>
                  </a:lnTo>
                  <a:lnTo>
                    <a:pt x="281702" y="596281"/>
                  </a:lnTo>
                  <a:lnTo>
                    <a:pt x="314758" y="562882"/>
                  </a:lnTo>
                  <a:lnTo>
                    <a:pt x="344613" y="527354"/>
                  </a:lnTo>
                  <a:lnTo>
                    <a:pt x="371085" y="489850"/>
                  </a:lnTo>
                  <a:lnTo>
                    <a:pt x="393988" y="450523"/>
                  </a:lnTo>
                  <a:lnTo>
                    <a:pt x="413139" y="409526"/>
                  </a:lnTo>
                  <a:lnTo>
                    <a:pt x="428354" y="367010"/>
                  </a:lnTo>
                  <a:lnTo>
                    <a:pt x="439450" y="323130"/>
                  </a:lnTo>
                  <a:lnTo>
                    <a:pt x="446242" y="278038"/>
                  </a:lnTo>
                  <a:lnTo>
                    <a:pt x="448547" y="231886"/>
                  </a:lnTo>
                  <a:lnTo>
                    <a:pt x="445928" y="182708"/>
                  </a:lnTo>
                  <a:lnTo>
                    <a:pt x="438221" y="134744"/>
                  </a:lnTo>
                  <a:lnTo>
                    <a:pt x="425652" y="88179"/>
                  </a:lnTo>
                  <a:lnTo>
                    <a:pt x="408446" y="43202"/>
                  </a:lnTo>
                  <a:lnTo>
                    <a:pt x="386829" y="0"/>
                  </a:lnTo>
                  <a:close/>
                </a:path>
              </a:pathLst>
            </a:custGeom>
            <a:solidFill>
              <a:srgbClr val="D6D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39195" y="7082528"/>
              <a:ext cx="151057" cy="13880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365331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5">
                  <a:moveTo>
                    <a:pt x="190146" y="0"/>
                  </a:moveTo>
                  <a:lnTo>
                    <a:pt x="146569" y="5025"/>
                  </a:lnTo>
                  <a:lnTo>
                    <a:pt x="106555" y="19339"/>
                  </a:lnTo>
                  <a:lnTo>
                    <a:pt x="71249" y="41795"/>
                  </a:lnTo>
                  <a:lnTo>
                    <a:pt x="41795" y="71249"/>
                  </a:lnTo>
                  <a:lnTo>
                    <a:pt x="19339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9" y="273736"/>
                  </a:lnTo>
                  <a:lnTo>
                    <a:pt x="41795" y="309042"/>
                  </a:lnTo>
                  <a:lnTo>
                    <a:pt x="71249" y="338496"/>
                  </a:lnTo>
                  <a:lnTo>
                    <a:pt x="106555" y="360952"/>
                  </a:lnTo>
                  <a:lnTo>
                    <a:pt x="146569" y="375266"/>
                  </a:lnTo>
                  <a:lnTo>
                    <a:pt x="190146" y="380292"/>
                  </a:lnTo>
                  <a:lnTo>
                    <a:pt x="233722" y="375266"/>
                  </a:lnTo>
                  <a:lnTo>
                    <a:pt x="273736" y="360952"/>
                  </a:lnTo>
                  <a:lnTo>
                    <a:pt x="309042" y="338496"/>
                  </a:lnTo>
                  <a:lnTo>
                    <a:pt x="338496" y="309042"/>
                  </a:lnTo>
                  <a:lnTo>
                    <a:pt x="360952" y="273736"/>
                  </a:lnTo>
                  <a:lnTo>
                    <a:pt x="375265" y="233722"/>
                  </a:lnTo>
                  <a:lnTo>
                    <a:pt x="380291" y="190146"/>
                  </a:lnTo>
                  <a:lnTo>
                    <a:pt x="375265" y="146569"/>
                  </a:lnTo>
                  <a:lnTo>
                    <a:pt x="360952" y="106555"/>
                  </a:lnTo>
                  <a:lnTo>
                    <a:pt x="338496" y="71249"/>
                  </a:lnTo>
                  <a:lnTo>
                    <a:pt x="309042" y="41795"/>
                  </a:lnTo>
                  <a:lnTo>
                    <a:pt x="273736" y="19339"/>
                  </a:lnTo>
                  <a:lnTo>
                    <a:pt x="233722" y="5025"/>
                  </a:lnTo>
                  <a:lnTo>
                    <a:pt x="190146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44084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5" y="0"/>
                  </a:moveTo>
                  <a:lnTo>
                    <a:pt x="197927" y="29716"/>
                  </a:lnTo>
                  <a:lnTo>
                    <a:pt x="222748" y="66197"/>
                  </a:lnTo>
                  <a:lnTo>
                    <a:pt x="238630" y="108092"/>
                  </a:lnTo>
                  <a:lnTo>
                    <a:pt x="244223" y="154049"/>
                  </a:lnTo>
                  <a:lnTo>
                    <a:pt x="239201" y="197643"/>
                  </a:lnTo>
                  <a:lnTo>
                    <a:pt x="224895" y="237659"/>
                  </a:lnTo>
                  <a:lnTo>
                    <a:pt x="202447" y="272957"/>
                  </a:lnTo>
                  <a:lnTo>
                    <a:pt x="172999" y="302397"/>
                  </a:lnTo>
                  <a:lnTo>
                    <a:pt x="137694" y="324838"/>
                  </a:lnTo>
                  <a:lnTo>
                    <a:pt x="97671" y="339138"/>
                  </a:lnTo>
                  <a:lnTo>
                    <a:pt x="54074" y="344159"/>
                  </a:lnTo>
                  <a:lnTo>
                    <a:pt x="40101" y="343654"/>
                  </a:lnTo>
                  <a:lnTo>
                    <a:pt x="26412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1" y="351560"/>
                  </a:lnTo>
                  <a:lnTo>
                    <a:pt x="51842" y="362894"/>
                  </a:lnTo>
                  <a:lnTo>
                    <a:pt x="80852" y="369978"/>
                  </a:lnTo>
                  <a:lnTo>
                    <a:pt x="111402" y="372425"/>
                  </a:lnTo>
                  <a:lnTo>
                    <a:pt x="154996" y="367402"/>
                  </a:lnTo>
                  <a:lnTo>
                    <a:pt x="195012" y="353097"/>
                  </a:lnTo>
                  <a:lnTo>
                    <a:pt x="230311" y="330649"/>
                  </a:lnTo>
                  <a:lnTo>
                    <a:pt x="259750" y="301201"/>
                  </a:lnTo>
                  <a:lnTo>
                    <a:pt x="282191" y="265896"/>
                  </a:lnTo>
                  <a:lnTo>
                    <a:pt x="296491" y="225874"/>
                  </a:lnTo>
                  <a:lnTo>
                    <a:pt x="301512" y="182277"/>
                  </a:lnTo>
                  <a:lnTo>
                    <a:pt x="294917" y="132452"/>
                  </a:lnTo>
                  <a:lnTo>
                    <a:pt x="276287" y="87578"/>
                  </a:lnTo>
                  <a:lnTo>
                    <a:pt x="247354" y="49387"/>
                  </a:lnTo>
                  <a:lnTo>
                    <a:pt x="209853" y="19616"/>
                  </a:lnTo>
                  <a:lnTo>
                    <a:pt x="165515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883811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4" h="380365">
                  <a:moveTo>
                    <a:pt x="190146" y="0"/>
                  </a:moveTo>
                  <a:lnTo>
                    <a:pt x="146569" y="5025"/>
                  </a:lnTo>
                  <a:lnTo>
                    <a:pt x="106555" y="19339"/>
                  </a:lnTo>
                  <a:lnTo>
                    <a:pt x="71249" y="41795"/>
                  </a:lnTo>
                  <a:lnTo>
                    <a:pt x="41795" y="71249"/>
                  </a:lnTo>
                  <a:lnTo>
                    <a:pt x="19339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9" y="273736"/>
                  </a:lnTo>
                  <a:lnTo>
                    <a:pt x="41795" y="309042"/>
                  </a:lnTo>
                  <a:lnTo>
                    <a:pt x="71249" y="338496"/>
                  </a:lnTo>
                  <a:lnTo>
                    <a:pt x="106555" y="360952"/>
                  </a:lnTo>
                  <a:lnTo>
                    <a:pt x="146569" y="375266"/>
                  </a:lnTo>
                  <a:lnTo>
                    <a:pt x="190146" y="380292"/>
                  </a:lnTo>
                  <a:lnTo>
                    <a:pt x="233722" y="375266"/>
                  </a:lnTo>
                  <a:lnTo>
                    <a:pt x="273736" y="360952"/>
                  </a:lnTo>
                  <a:lnTo>
                    <a:pt x="309042" y="338496"/>
                  </a:lnTo>
                  <a:lnTo>
                    <a:pt x="338496" y="309042"/>
                  </a:lnTo>
                  <a:lnTo>
                    <a:pt x="360952" y="273736"/>
                  </a:lnTo>
                  <a:lnTo>
                    <a:pt x="375266" y="233722"/>
                  </a:lnTo>
                  <a:lnTo>
                    <a:pt x="380292" y="190146"/>
                  </a:lnTo>
                  <a:lnTo>
                    <a:pt x="375266" y="146569"/>
                  </a:lnTo>
                  <a:lnTo>
                    <a:pt x="360952" y="106555"/>
                  </a:lnTo>
                  <a:lnTo>
                    <a:pt x="338496" y="71249"/>
                  </a:lnTo>
                  <a:lnTo>
                    <a:pt x="309042" y="41795"/>
                  </a:lnTo>
                  <a:lnTo>
                    <a:pt x="273736" y="19339"/>
                  </a:lnTo>
                  <a:lnTo>
                    <a:pt x="233722" y="5025"/>
                  </a:lnTo>
                  <a:lnTo>
                    <a:pt x="190146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2562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5" y="0"/>
                  </a:moveTo>
                  <a:lnTo>
                    <a:pt x="197927" y="29716"/>
                  </a:lnTo>
                  <a:lnTo>
                    <a:pt x="222748" y="66197"/>
                  </a:lnTo>
                  <a:lnTo>
                    <a:pt x="238629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4" y="237659"/>
                  </a:lnTo>
                  <a:lnTo>
                    <a:pt x="202447" y="272957"/>
                  </a:lnTo>
                  <a:lnTo>
                    <a:pt x="172999" y="302397"/>
                  </a:lnTo>
                  <a:lnTo>
                    <a:pt x="137693" y="324838"/>
                  </a:lnTo>
                  <a:lnTo>
                    <a:pt x="97671" y="339138"/>
                  </a:lnTo>
                  <a:lnTo>
                    <a:pt x="54074" y="344159"/>
                  </a:lnTo>
                  <a:lnTo>
                    <a:pt x="40101" y="343654"/>
                  </a:lnTo>
                  <a:lnTo>
                    <a:pt x="26412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1" y="351560"/>
                  </a:lnTo>
                  <a:lnTo>
                    <a:pt x="51842" y="362894"/>
                  </a:lnTo>
                  <a:lnTo>
                    <a:pt x="80852" y="369978"/>
                  </a:lnTo>
                  <a:lnTo>
                    <a:pt x="111401" y="372425"/>
                  </a:lnTo>
                  <a:lnTo>
                    <a:pt x="154995" y="367402"/>
                  </a:lnTo>
                  <a:lnTo>
                    <a:pt x="195012" y="353097"/>
                  </a:lnTo>
                  <a:lnTo>
                    <a:pt x="230310" y="330649"/>
                  </a:lnTo>
                  <a:lnTo>
                    <a:pt x="259750" y="301201"/>
                  </a:lnTo>
                  <a:lnTo>
                    <a:pt x="282191" y="265896"/>
                  </a:lnTo>
                  <a:lnTo>
                    <a:pt x="296491" y="225874"/>
                  </a:lnTo>
                  <a:lnTo>
                    <a:pt x="301512" y="182277"/>
                  </a:lnTo>
                  <a:lnTo>
                    <a:pt x="294917" y="132452"/>
                  </a:lnTo>
                  <a:lnTo>
                    <a:pt x="276287" y="87578"/>
                  </a:lnTo>
                  <a:lnTo>
                    <a:pt x="247354" y="49387"/>
                  </a:lnTo>
                  <a:lnTo>
                    <a:pt x="209853" y="19616"/>
                  </a:lnTo>
                  <a:lnTo>
                    <a:pt x="165515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16963369" y="6794992"/>
            <a:ext cx="12528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2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2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20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22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220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22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6962834" y="7224910"/>
            <a:ext cx="931908" cy="314126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16963369" y="6968061"/>
            <a:ext cx="1870710" cy="19399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2200">
              <a:latin typeface="Microsoft Sans Serif"/>
              <a:cs typeface="Microsoft Sans Serif"/>
            </a:endParaRPr>
          </a:p>
          <a:p>
            <a:pPr marL="323850" marR="5080">
              <a:lnSpc>
                <a:spcPct val="148600"/>
              </a:lnSpc>
              <a:spcBef>
                <a:spcPts val="75"/>
              </a:spcBef>
            </a:pP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0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20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0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0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0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0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0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r>
              <a:rPr sz="20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0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om  </a:t>
            </a:r>
            <a:r>
              <a:rPr sz="2050" spc="145" dirty="0">
                <a:solidFill>
                  <a:srgbClr val="9437FF"/>
                </a:solidFill>
                <a:latin typeface="Trebuchet MS"/>
                <a:cs typeface="Trebuchet MS"/>
              </a:rPr>
              <a:t>C7AA9930 </a:t>
            </a:r>
            <a:r>
              <a:rPr sz="2050" spc="150" dirty="0">
                <a:solidFill>
                  <a:srgbClr val="9437FF"/>
                </a:solidFill>
                <a:latin typeface="Trebuchet MS"/>
                <a:cs typeface="Trebuchet MS"/>
              </a:rPr>
              <a:t> </a:t>
            </a:r>
            <a:r>
              <a:rPr sz="2050" spc="165" dirty="0">
                <a:solidFill>
                  <a:srgbClr val="1DB100"/>
                </a:solidFill>
                <a:latin typeface="Trebuchet MS"/>
                <a:cs typeface="Trebuchet MS"/>
              </a:rPr>
              <a:t>01AB9F5E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8295715" y="6196290"/>
            <a:ext cx="1424305" cy="1386205"/>
            <a:chOff x="18295715" y="6196290"/>
            <a:chExt cx="1424305" cy="1386205"/>
          </a:xfrm>
        </p:grpSpPr>
        <p:pic>
          <p:nvPicPr>
            <p:cNvPr id="114" name="object 11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295715" y="6196290"/>
              <a:ext cx="1424235" cy="138596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8348070" y="6227703"/>
              <a:ext cx="1319530" cy="1281430"/>
            </a:xfrm>
            <a:custGeom>
              <a:avLst/>
              <a:gdLst/>
              <a:ahLst/>
              <a:cxnLst/>
              <a:rect l="l" t="t" r="r" b="b"/>
              <a:pathLst>
                <a:path w="1319530" h="1281429">
                  <a:moveTo>
                    <a:pt x="659749" y="0"/>
                  </a:moveTo>
                  <a:lnTo>
                    <a:pt x="608190" y="1650"/>
                  </a:lnTo>
                  <a:lnTo>
                    <a:pt x="557717" y="6517"/>
                  </a:lnTo>
                  <a:lnTo>
                    <a:pt x="508476" y="14480"/>
                  </a:lnTo>
                  <a:lnTo>
                    <a:pt x="460613" y="25416"/>
                  </a:lnTo>
                  <a:lnTo>
                    <a:pt x="414275" y="39205"/>
                  </a:lnTo>
                  <a:lnTo>
                    <a:pt x="369610" y="55723"/>
                  </a:lnTo>
                  <a:lnTo>
                    <a:pt x="326762" y="74849"/>
                  </a:lnTo>
                  <a:lnTo>
                    <a:pt x="285881" y="96461"/>
                  </a:lnTo>
                  <a:lnTo>
                    <a:pt x="247111" y="120438"/>
                  </a:lnTo>
                  <a:lnTo>
                    <a:pt x="210600" y="146657"/>
                  </a:lnTo>
                  <a:lnTo>
                    <a:pt x="176494" y="174997"/>
                  </a:lnTo>
                  <a:lnTo>
                    <a:pt x="144940" y="205335"/>
                  </a:lnTo>
                  <a:lnTo>
                    <a:pt x="116085" y="237550"/>
                  </a:lnTo>
                  <a:lnTo>
                    <a:pt x="90075" y="271520"/>
                  </a:lnTo>
                  <a:lnTo>
                    <a:pt x="67058" y="307123"/>
                  </a:lnTo>
                  <a:lnTo>
                    <a:pt x="47179" y="344237"/>
                  </a:lnTo>
                  <a:lnTo>
                    <a:pt x="30586" y="382741"/>
                  </a:lnTo>
                  <a:lnTo>
                    <a:pt x="17424" y="422512"/>
                  </a:lnTo>
                  <a:lnTo>
                    <a:pt x="7842" y="463428"/>
                  </a:lnTo>
                  <a:lnTo>
                    <a:pt x="1984" y="505369"/>
                  </a:lnTo>
                  <a:lnTo>
                    <a:pt x="0" y="548211"/>
                  </a:lnTo>
                  <a:lnTo>
                    <a:pt x="2304" y="594361"/>
                  </a:lnTo>
                  <a:lnTo>
                    <a:pt x="9096" y="639450"/>
                  </a:lnTo>
                  <a:lnTo>
                    <a:pt x="20192" y="683328"/>
                  </a:lnTo>
                  <a:lnTo>
                    <a:pt x="35407" y="725841"/>
                  </a:lnTo>
                  <a:lnTo>
                    <a:pt x="54558" y="766836"/>
                  </a:lnTo>
                  <a:lnTo>
                    <a:pt x="77460" y="806161"/>
                  </a:lnTo>
                  <a:lnTo>
                    <a:pt x="103931" y="843663"/>
                  </a:lnTo>
                  <a:lnTo>
                    <a:pt x="133786" y="879191"/>
                  </a:lnTo>
                  <a:lnTo>
                    <a:pt x="166842" y="912590"/>
                  </a:lnTo>
                  <a:lnTo>
                    <a:pt x="202914" y="943709"/>
                  </a:lnTo>
                  <a:lnTo>
                    <a:pt x="241819" y="972395"/>
                  </a:lnTo>
                  <a:lnTo>
                    <a:pt x="283373" y="998495"/>
                  </a:lnTo>
                  <a:lnTo>
                    <a:pt x="327393" y="1021856"/>
                  </a:lnTo>
                  <a:lnTo>
                    <a:pt x="338565" y="1029811"/>
                  </a:lnTo>
                  <a:lnTo>
                    <a:pt x="346009" y="1040481"/>
                  </a:lnTo>
                  <a:lnTo>
                    <a:pt x="349225" y="1052830"/>
                  </a:lnTo>
                  <a:lnTo>
                    <a:pt x="347717" y="1065818"/>
                  </a:lnTo>
                  <a:lnTo>
                    <a:pt x="328825" y="1126316"/>
                  </a:lnTo>
                  <a:lnTo>
                    <a:pt x="320058" y="1156711"/>
                  </a:lnTo>
                  <a:lnTo>
                    <a:pt x="312367" y="1187335"/>
                  </a:lnTo>
                  <a:lnTo>
                    <a:pt x="312439" y="1226064"/>
                  </a:lnTo>
                  <a:lnTo>
                    <a:pt x="329503" y="1255677"/>
                  </a:lnTo>
                  <a:lnTo>
                    <a:pt x="359642" y="1274599"/>
                  </a:lnTo>
                  <a:lnTo>
                    <a:pt x="398940" y="1281254"/>
                  </a:lnTo>
                  <a:lnTo>
                    <a:pt x="427015" y="1278032"/>
                  </a:lnTo>
                  <a:lnTo>
                    <a:pt x="451719" y="1269020"/>
                  </a:lnTo>
                  <a:lnTo>
                    <a:pt x="471766" y="1255191"/>
                  </a:lnTo>
                  <a:lnTo>
                    <a:pt x="485870" y="1237519"/>
                  </a:lnTo>
                  <a:lnTo>
                    <a:pt x="499980" y="1255192"/>
                  </a:lnTo>
                  <a:lnTo>
                    <a:pt x="520031" y="1269022"/>
                  </a:lnTo>
                  <a:lnTo>
                    <a:pt x="544739" y="1278033"/>
                  </a:lnTo>
                  <a:lnTo>
                    <a:pt x="572820" y="1281254"/>
                  </a:lnTo>
                  <a:lnTo>
                    <a:pt x="600895" y="1278034"/>
                  </a:lnTo>
                  <a:lnTo>
                    <a:pt x="625600" y="1269024"/>
                  </a:lnTo>
                  <a:lnTo>
                    <a:pt x="645650" y="1255198"/>
                  </a:lnTo>
                  <a:lnTo>
                    <a:pt x="659760" y="1237529"/>
                  </a:lnTo>
                  <a:lnTo>
                    <a:pt x="673864" y="1255199"/>
                  </a:lnTo>
                  <a:lnTo>
                    <a:pt x="693912" y="1269025"/>
                  </a:lnTo>
                  <a:lnTo>
                    <a:pt x="718618" y="1278034"/>
                  </a:lnTo>
                  <a:lnTo>
                    <a:pt x="746699" y="1281254"/>
                  </a:lnTo>
                  <a:lnTo>
                    <a:pt x="774780" y="1278033"/>
                  </a:lnTo>
                  <a:lnTo>
                    <a:pt x="799487" y="1269022"/>
                  </a:lnTo>
                  <a:lnTo>
                    <a:pt x="819535" y="1255192"/>
                  </a:lnTo>
                  <a:lnTo>
                    <a:pt x="833639" y="1237519"/>
                  </a:lnTo>
                  <a:lnTo>
                    <a:pt x="847743" y="1255191"/>
                  </a:lnTo>
                  <a:lnTo>
                    <a:pt x="867791" y="1269020"/>
                  </a:lnTo>
                  <a:lnTo>
                    <a:pt x="892498" y="1278032"/>
                  </a:lnTo>
                  <a:lnTo>
                    <a:pt x="920579" y="1281254"/>
                  </a:lnTo>
                  <a:lnTo>
                    <a:pt x="962315" y="1273492"/>
                  </a:lnTo>
                  <a:lnTo>
                    <a:pt x="993342" y="1251841"/>
                  </a:lnTo>
                  <a:lnTo>
                    <a:pt x="1009435" y="1218763"/>
                  </a:lnTo>
                  <a:lnTo>
                    <a:pt x="1006367" y="1176714"/>
                  </a:lnTo>
                  <a:lnTo>
                    <a:pt x="971802" y="1065818"/>
                  </a:lnTo>
                  <a:lnTo>
                    <a:pt x="970288" y="1052830"/>
                  </a:lnTo>
                  <a:lnTo>
                    <a:pt x="973503" y="1040481"/>
                  </a:lnTo>
                  <a:lnTo>
                    <a:pt x="980948" y="1029811"/>
                  </a:lnTo>
                  <a:lnTo>
                    <a:pt x="992126" y="1021856"/>
                  </a:lnTo>
                  <a:lnTo>
                    <a:pt x="1036146" y="998495"/>
                  </a:lnTo>
                  <a:lnTo>
                    <a:pt x="1077700" y="972395"/>
                  </a:lnTo>
                  <a:lnTo>
                    <a:pt x="1116605" y="943709"/>
                  </a:lnTo>
                  <a:lnTo>
                    <a:pt x="1152677" y="912590"/>
                  </a:lnTo>
                  <a:lnTo>
                    <a:pt x="1185733" y="879191"/>
                  </a:lnTo>
                  <a:lnTo>
                    <a:pt x="1215588" y="843663"/>
                  </a:lnTo>
                  <a:lnTo>
                    <a:pt x="1242059" y="806161"/>
                  </a:lnTo>
                  <a:lnTo>
                    <a:pt x="1264961" y="766836"/>
                  </a:lnTo>
                  <a:lnTo>
                    <a:pt x="1284112" y="725841"/>
                  </a:lnTo>
                  <a:lnTo>
                    <a:pt x="1299327" y="683328"/>
                  </a:lnTo>
                  <a:lnTo>
                    <a:pt x="1310423" y="639450"/>
                  </a:lnTo>
                  <a:lnTo>
                    <a:pt x="1317215" y="594361"/>
                  </a:lnTo>
                  <a:lnTo>
                    <a:pt x="1319520" y="548211"/>
                  </a:lnTo>
                  <a:lnTo>
                    <a:pt x="1317535" y="505369"/>
                  </a:lnTo>
                  <a:lnTo>
                    <a:pt x="1311677" y="463428"/>
                  </a:lnTo>
                  <a:lnTo>
                    <a:pt x="1302095" y="422512"/>
                  </a:lnTo>
                  <a:lnTo>
                    <a:pt x="1288933" y="382741"/>
                  </a:lnTo>
                  <a:lnTo>
                    <a:pt x="1272340" y="344237"/>
                  </a:lnTo>
                  <a:lnTo>
                    <a:pt x="1252461" y="307123"/>
                  </a:lnTo>
                  <a:lnTo>
                    <a:pt x="1229443" y="271520"/>
                  </a:lnTo>
                  <a:lnTo>
                    <a:pt x="1203433" y="237550"/>
                  </a:lnTo>
                  <a:lnTo>
                    <a:pt x="1174577" y="205335"/>
                  </a:lnTo>
                  <a:lnTo>
                    <a:pt x="1143023" y="174997"/>
                  </a:lnTo>
                  <a:lnTo>
                    <a:pt x="1108916" y="146657"/>
                  </a:lnTo>
                  <a:lnTo>
                    <a:pt x="1072404" y="120438"/>
                  </a:lnTo>
                  <a:lnTo>
                    <a:pt x="1033633" y="96461"/>
                  </a:lnTo>
                  <a:lnTo>
                    <a:pt x="992750" y="74849"/>
                  </a:lnTo>
                  <a:lnTo>
                    <a:pt x="949902" y="55723"/>
                  </a:lnTo>
                  <a:lnTo>
                    <a:pt x="905235" y="39205"/>
                  </a:lnTo>
                  <a:lnTo>
                    <a:pt x="858895" y="25416"/>
                  </a:lnTo>
                  <a:lnTo>
                    <a:pt x="811030" y="14480"/>
                  </a:lnTo>
                  <a:lnTo>
                    <a:pt x="761786" y="6517"/>
                  </a:lnTo>
                  <a:lnTo>
                    <a:pt x="711310" y="1650"/>
                  </a:lnTo>
                  <a:lnTo>
                    <a:pt x="659749" y="0"/>
                  </a:lnTo>
                  <a:close/>
                </a:path>
              </a:pathLst>
            </a:custGeom>
            <a:solidFill>
              <a:srgbClr val="E8E8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219040" y="6544013"/>
              <a:ext cx="448945" cy="965200"/>
            </a:xfrm>
            <a:custGeom>
              <a:avLst/>
              <a:gdLst/>
              <a:ahLst/>
              <a:cxnLst/>
              <a:rect l="l" t="t" r="r" b="b"/>
              <a:pathLst>
                <a:path w="448944" h="965200">
                  <a:moveTo>
                    <a:pt x="386823" y="0"/>
                  </a:moveTo>
                  <a:lnTo>
                    <a:pt x="393196" y="30362"/>
                  </a:lnTo>
                  <a:lnTo>
                    <a:pt x="397805" y="61203"/>
                  </a:lnTo>
                  <a:lnTo>
                    <a:pt x="400603" y="92490"/>
                  </a:lnTo>
                  <a:lnTo>
                    <a:pt x="401545" y="124192"/>
                  </a:lnTo>
                  <a:lnTo>
                    <a:pt x="399258" y="173498"/>
                  </a:lnTo>
                  <a:lnTo>
                    <a:pt x="392509" y="221764"/>
                  </a:lnTo>
                  <a:lnTo>
                    <a:pt x="381467" y="268851"/>
                  </a:lnTo>
                  <a:lnTo>
                    <a:pt x="366302" y="314618"/>
                  </a:lnTo>
                  <a:lnTo>
                    <a:pt x="347183" y="358923"/>
                  </a:lnTo>
                  <a:lnTo>
                    <a:pt x="324279" y="401628"/>
                  </a:lnTo>
                  <a:lnTo>
                    <a:pt x="297759" y="442590"/>
                  </a:lnTo>
                  <a:lnTo>
                    <a:pt x="267794" y="481670"/>
                  </a:lnTo>
                  <a:lnTo>
                    <a:pt x="234551" y="518727"/>
                  </a:lnTo>
                  <a:lnTo>
                    <a:pt x="198200" y="553621"/>
                  </a:lnTo>
                  <a:lnTo>
                    <a:pt x="158911" y="586212"/>
                  </a:lnTo>
                  <a:lnTo>
                    <a:pt x="116853" y="616357"/>
                  </a:lnTo>
                  <a:lnTo>
                    <a:pt x="72195" y="643918"/>
                  </a:lnTo>
                  <a:lnTo>
                    <a:pt x="25107" y="668754"/>
                  </a:lnTo>
                  <a:lnTo>
                    <a:pt x="12255" y="677899"/>
                  </a:lnTo>
                  <a:lnTo>
                    <a:pt x="3698" y="690172"/>
                  </a:lnTo>
                  <a:lnTo>
                    <a:pt x="0" y="704375"/>
                  </a:lnTo>
                  <a:lnTo>
                    <a:pt x="1725" y="719308"/>
                  </a:lnTo>
                  <a:lnTo>
                    <a:pt x="44373" y="856065"/>
                  </a:lnTo>
                  <a:lnTo>
                    <a:pt x="47330" y="862928"/>
                  </a:lnTo>
                  <a:lnTo>
                    <a:pt x="49485" y="870042"/>
                  </a:lnTo>
                  <a:lnTo>
                    <a:pt x="50805" y="877376"/>
                  </a:lnTo>
                  <a:lnTo>
                    <a:pt x="51252" y="884898"/>
                  </a:lnTo>
                  <a:lnTo>
                    <a:pt x="47613" y="906100"/>
                  </a:lnTo>
                  <a:lnTo>
                    <a:pt x="37316" y="925236"/>
                  </a:lnTo>
                  <a:lnTo>
                    <a:pt x="21294" y="941592"/>
                  </a:lnTo>
                  <a:lnTo>
                    <a:pt x="479" y="954450"/>
                  </a:lnTo>
                  <a:lnTo>
                    <a:pt x="11659" y="958897"/>
                  </a:lnTo>
                  <a:lnTo>
                    <a:pt x="23659" y="962188"/>
                  </a:lnTo>
                  <a:lnTo>
                    <a:pt x="36354" y="964230"/>
                  </a:lnTo>
                  <a:lnTo>
                    <a:pt x="49619" y="964931"/>
                  </a:lnTo>
                  <a:lnTo>
                    <a:pt x="90667" y="957688"/>
                  </a:lnTo>
                  <a:lnTo>
                    <a:pt x="120763" y="937220"/>
                  </a:lnTo>
                  <a:lnTo>
                    <a:pt x="137007" y="905421"/>
                  </a:lnTo>
                  <a:lnTo>
                    <a:pt x="136496" y="864188"/>
                  </a:lnTo>
                  <a:lnTo>
                    <a:pt x="129033" y="835273"/>
                  </a:lnTo>
                  <a:lnTo>
                    <a:pt x="119928" y="806523"/>
                  </a:lnTo>
                  <a:lnTo>
                    <a:pt x="110192" y="777935"/>
                  </a:lnTo>
                  <a:lnTo>
                    <a:pt x="100832" y="749505"/>
                  </a:lnTo>
                  <a:lnTo>
                    <a:pt x="121156" y="705536"/>
                  </a:lnTo>
                  <a:lnTo>
                    <a:pt x="165173" y="682179"/>
                  </a:lnTo>
                  <a:lnTo>
                    <a:pt x="206726" y="656082"/>
                  </a:lnTo>
                  <a:lnTo>
                    <a:pt x="245630" y="627399"/>
                  </a:lnTo>
                  <a:lnTo>
                    <a:pt x="281702" y="596281"/>
                  </a:lnTo>
                  <a:lnTo>
                    <a:pt x="314758" y="562882"/>
                  </a:lnTo>
                  <a:lnTo>
                    <a:pt x="344613" y="527354"/>
                  </a:lnTo>
                  <a:lnTo>
                    <a:pt x="371085" y="489850"/>
                  </a:lnTo>
                  <a:lnTo>
                    <a:pt x="393988" y="450523"/>
                  </a:lnTo>
                  <a:lnTo>
                    <a:pt x="413140" y="409526"/>
                  </a:lnTo>
                  <a:lnTo>
                    <a:pt x="428356" y="367010"/>
                  </a:lnTo>
                  <a:lnTo>
                    <a:pt x="439452" y="323130"/>
                  </a:lnTo>
                  <a:lnTo>
                    <a:pt x="446244" y="278038"/>
                  </a:lnTo>
                  <a:lnTo>
                    <a:pt x="448549" y="231886"/>
                  </a:lnTo>
                  <a:lnTo>
                    <a:pt x="445929" y="182708"/>
                  </a:lnTo>
                  <a:lnTo>
                    <a:pt x="438221" y="134744"/>
                  </a:lnTo>
                  <a:lnTo>
                    <a:pt x="425649" y="88179"/>
                  </a:lnTo>
                  <a:lnTo>
                    <a:pt x="408441" y="43202"/>
                  </a:lnTo>
                  <a:lnTo>
                    <a:pt x="386823" y="0"/>
                  </a:lnTo>
                  <a:close/>
                </a:path>
              </a:pathLst>
            </a:custGeom>
            <a:solidFill>
              <a:srgbClr val="D6D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932303" y="7082528"/>
              <a:ext cx="151063" cy="138803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8558440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51" y="0"/>
                  </a:moveTo>
                  <a:lnTo>
                    <a:pt x="146572" y="5025"/>
                  </a:lnTo>
                  <a:lnTo>
                    <a:pt x="106557" y="19339"/>
                  </a:lnTo>
                  <a:lnTo>
                    <a:pt x="71249" y="41795"/>
                  </a:lnTo>
                  <a:lnTo>
                    <a:pt x="41795" y="71249"/>
                  </a:lnTo>
                  <a:lnTo>
                    <a:pt x="19339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9" y="273736"/>
                  </a:lnTo>
                  <a:lnTo>
                    <a:pt x="41795" y="309042"/>
                  </a:lnTo>
                  <a:lnTo>
                    <a:pt x="71249" y="338496"/>
                  </a:lnTo>
                  <a:lnTo>
                    <a:pt x="106557" y="360952"/>
                  </a:lnTo>
                  <a:lnTo>
                    <a:pt x="146572" y="375266"/>
                  </a:lnTo>
                  <a:lnTo>
                    <a:pt x="190151" y="380292"/>
                  </a:lnTo>
                  <a:lnTo>
                    <a:pt x="233725" y="375266"/>
                  </a:lnTo>
                  <a:lnTo>
                    <a:pt x="273738" y="360952"/>
                  </a:lnTo>
                  <a:lnTo>
                    <a:pt x="309044" y="338496"/>
                  </a:lnTo>
                  <a:lnTo>
                    <a:pt x="338497" y="309042"/>
                  </a:lnTo>
                  <a:lnTo>
                    <a:pt x="360953" y="273736"/>
                  </a:lnTo>
                  <a:lnTo>
                    <a:pt x="375266" y="233722"/>
                  </a:lnTo>
                  <a:lnTo>
                    <a:pt x="380292" y="190146"/>
                  </a:lnTo>
                  <a:lnTo>
                    <a:pt x="375266" y="146569"/>
                  </a:lnTo>
                  <a:lnTo>
                    <a:pt x="360953" y="106555"/>
                  </a:lnTo>
                  <a:lnTo>
                    <a:pt x="338497" y="71249"/>
                  </a:lnTo>
                  <a:lnTo>
                    <a:pt x="309044" y="41795"/>
                  </a:lnTo>
                  <a:lnTo>
                    <a:pt x="273738" y="19339"/>
                  </a:lnTo>
                  <a:lnTo>
                    <a:pt x="233725" y="5025"/>
                  </a:lnTo>
                  <a:lnTo>
                    <a:pt x="190151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8637192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23" y="0"/>
                  </a:moveTo>
                  <a:lnTo>
                    <a:pt x="197932" y="29716"/>
                  </a:lnTo>
                  <a:lnTo>
                    <a:pt x="222751" y="66197"/>
                  </a:lnTo>
                  <a:lnTo>
                    <a:pt x="238630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5" y="237659"/>
                  </a:lnTo>
                  <a:lnTo>
                    <a:pt x="202448" y="272957"/>
                  </a:lnTo>
                  <a:lnTo>
                    <a:pt x="173001" y="302397"/>
                  </a:lnTo>
                  <a:lnTo>
                    <a:pt x="137696" y="324838"/>
                  </a:lnTo>
                  <a:lnTo>
                    <a:pt x="97676" y="339138"/>
                  </a:lnTo>
                  <a:lnTo>
                    <a:pt x="54082" y="344159"/>
                  </a:lnTo>
                  <a:lnTo>
                    <a:pt x="40104" y="343654"/>
                  </a:lnTo>
                  <a:lnTo>
                    <a:pt x="26412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2" y="351560"/>
                  </a:lnTo>
                  <a:lnTo>
                    <a:pt x="51845" y="362894"/>
                  </a:lnTo>
                  <a:lnTo>
                    <a:pt x="80857" y="369978"/>
                  </a:lnTo>
                  <a:lnTo>
                    <a:pt x="111410" y="372425"/>
                  </a:lnTo>
                  <a:lnTo>
                    <a:pt x="155002" y="367402"/>
                  </a:lnTo>
                  <a:lnTo>
                    <a:pt x="195018" y="353097"/>
                  </a:lnTo>
                  <a:lnTo>
                    <a:pt x="230317" y="330649"/>
                  </a:lnTo>
                  <a:lnTo>
                    <a:pt x="259757" y="301201"/>
                  </a:lnTo>
                  <a:lnTo>
                    <a:pt x="282197" y="265896"/>
                  </a:lnTo>
                  <a:lnTo>
                    <a:pt x="296499" y="225874"/>
                  </a:lnTo>
                  <a:lnTo>
                    <a:pt x="301519" y="182277"/>
                  </a:lnTo>
                  <a:lnTo>
                    <a:pt x="294924" y="132452"/>
                  </a:lnTo>
                  <a:lnTo>
                    <a:pt x="276293" y="87578"/>
                  </a:lnTo>
                  <a:lnTo>
                    <a:pt x="247360" y="49387"/>
                  </a:lnTo>
                  <a:lnTo>
                    <a:pt x="209859" y="19616"/>
                  </a:lnTo>
                  <a:lnTo>
                    <a:pt x="165523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076927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40" y="0"/>
                  </a:moveTo>
                  <a:lnTo>
                    <a:pt x="146566" y="5025"/>
                  </a:lnTo>
                  <a:lnTo>
                    <a:pt x="106553" y="19339"/>
                  </a:lnTo>
                  <a:lnTo>
                    <a:pt x="71247" y="41795"/>
                  </a:lnTo>
                  <a:lnTo>
                    <a:pt x="41794" y="71249"/>
                  </a:lnTo>
                  <a:lnTo>
                    <a:pt x="19338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8" y="273736"/>
                  </a:lnTo>
                  <a:lnTo>
                    <a:pt x="41794" y="309042"/>
                  </a:lnTo>
                  <a:lnTo>
                    <a:pt x="71247" y="338496"/>
                  </a:lnTo>
                  <a:lnTo>
                    <a:pt x="106553" y="360952"/>
                  </a:lnTo>
                  <a:lnTo>
                    <a:pt x="146566" y="375266"/>
                  </a:lnTo>
                  <a:lnTo>
                    <a:pt x="190140" y="380292"/>
                  </a:lnTo>
                  <a:lnTo>
                    <a:pt x="233716" y="375266"/>
                  </a:lnTo>
                  <a:lnTo>
                    <a:pt x="273730" y="360952"/>
                  </a:lnTo>
                  <a:lnTo>
                    <a:pt x="309037" y="338496"/>
                  </a:lnTo>
                  <a:lnTo>
                    <a:pt x="338493" y="309042"/>
                  </a:lnTo>
                  <a:lnTo>
                    <a:pt x="360951" y="273736"/>
                  </a:lnTo>
                  <a:lnTo>
                    <a:pt x="375265" y="233722"/>
                  </a:lnTo>
                  <a:lnTo>
                    <a:pt x="380292" y="190146"/>
                  </a:lnTo>
                  <a:lnTo>
                    <a:pt x="375265" y="146569"/>
                  </a:lnTo>
                  <a:lnTo>
                    <a:pt x="360951" y="106555"/>
                  </a:lnTo>
                  <a:lnTo>
                    <a:pt x="338493" y="71249"/>
                  </a:lnTo>
                  <a:lnTo>
                    <a:pt x="309037" y="41795"/>
                  </a:lnTo>
                  <a:lnTo>
                    <a:pt x="273730" y="19339"/>
                  </a:lnTo>
                  <a:lnTo>
                    <a:pt x="233716" y="5025"/>
                  </a:lnTo>
                  <a:lnTo>
                    <a:pt x="190140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155679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3" y="0"/>
                  </a:moveTo>
                  <a:lnTo>
                    <a:pt x="197924" y="29716"/>
                  </a:lnTo>
                  <a:lnTo>
                    <a:pt x="222745" y="66197"/>
                  </a:lnTo>
                  <a:lnTo>
                    <a:pt x="238628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3" y="237659"/>
                  </a:lnTo>
                  <a:lnTo>
                    <a:pt x="202443" y="272957"/>
                  </a:lnTo>
                  <a:lnTo>
                    <a:pt x="172995" y="302397"/>
                  </a:lnTo>
                  <a:lnTo>
                    <a:pt x="137688" y="324838"/>
                  </a:lnTo>
                  <a:lnTo>
                    <a:pt x="97666" y="339138"/>
                  </a:lnTo>
                  <a:lnTo>
                    <a:pt x="54071" y="344159"/>
                  </a:lnTo>
                  <a:lnTo>
                    <a:pt x="40099" y="343654"/>
                  </a:lnTo>
                  <a:lnTo>
                    <a:pt x="26411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56" y="351560"/>
                  </a:lnTo>
                  <a:lnTo>
                    <a:pt x="51836" y="362894"/>
                  </a:lnTo>
                  <a:lnTo>
                    <a:pt x="80847" y="369978"/>
                  </a:lnTo>
                  <a:lnTo>
                    <a:pt x="111399" y="372425"/>
                  </a:lnTo>
                  <a:lnTo>
                    <a:pt x="154992" y="367402"/>
                  </a:lnTo>
                  <a:lnTo>
                    <a:pt x="195008" y="353097"/>
                  </a:lnTo>
                  <a:lnTo>
                    <a:pt x="230306" y="330649"/>
                  </a:lnTo>
                  <a:lnTo>
                    <a:pt x="259746" y="301201"/>
                  </a:lnTo>
                  <a:lnTo>
                    <a:pt x="282187" y="265896"/>
                  </a:lnTo>
                  <a:lnTo>
                    <a:pt x="296488" y="225874"/>
                  </a:lnTo>
                  <a:lnTo>
                    <a:pt x="301509" y="182277"/>
                  </a:lnTo>
                  <a:lnTo>
                    <a:pt x="294913" y="132452"/>
                  </a:lnTo>
                  <a:lnTo>
                    <a:pt x="276282" y="87578"/>
                  </a:lnTo>
                  <a:lnTo>
                    <a:pt x="247350" y="49387"/>
                  </a:lnTo>
                  <a:lnTo>
                    <a:pt x="209849" y="19616"/>
                  </a:lnTo>
                  <a:lnTo>
                    <a:pt x="165513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9949294" y="6468193"/>
            <a:ext cx="3569335" cy="2751455"/>
            <a:chOff x="9949294" y="6468193"/>
            <a:chExt cx="3569335" cy="2751455"/>
          </a:xfrm>
        </p:grpSpPr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949294" y="6512237"/>
              <a:ext cx="3568755" cy="27070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02670" y="6512211"/>
              <a:ext cx="3215385" cy="270708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49294" y="8606422"/>
              <a:ext cx="3568755" cy="61284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089245" y="6652180"/>
              <a:ext cx="3288860" cy="242713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02670" y="6652183"/>
              <a:ext cx="3075435" cy="242712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9244" y="8585336"/>
              <a:ext cx="3288859" cy="49397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277612" y="6468193"/>
              <a:ext cx="766197" cy="108322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517974" y="7758925"/>
              <a:ext cx="1570632" cy="24083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523982" y="7721332"/>
              <a:ext cx="907365" cy="24119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237122" y="8185703"/>
              <a:ext cx="1202078" cy="24336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528445" y="8177761"/>
              <a:ext cx="1319331" cy="25130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27019" y="8650074"/>
              <a:ext cx="1132861" cy="24413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549386" y="8638480"/>
              <a:ext cx="1319331" cy="25130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214318" y="6879371"/>
              <a:ext cx="1319331" cy="261772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11207251" y="6794992"/>
            <a:ext cx="131381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CertificatO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38" name="object 13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1214318" y="7224910"/>
            <a:ext cx="890025" cy="314126"/>
          </a:xfrm>
          <a:prstGeom prst="rect">
            <a:avLst/>
          </a:prstGeom>
        </p:spPr>
      </p:pic>
      <p:sp>
        <p:nvSpPr>
          <p:cNvPr id="139" name="object 139"/>
          <p:cNvSpPr txBox="1"/>
          <p:nvPr/>
        </p:nvSpPr>
        <p:spPr>
          <a:xfrm>
            <a:off x="11207251" y="6968061"/>
            <a:ext cx="1870710" cy="19399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digitale</a:t>
            </a:r>
            <a:endParaRPr sz="220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70"/>
              </a:spcBef>
            </a:pP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avengers.com</a:t>
            </a:r>
            <a:endParaRPr sz="2050">
              <a:latin typeface="Microsoft Sans Serif"/>
              <a:cs typeface="Microsoft Sans Serif"/>
            </a:endParaRPr>
          </a:p>
          <a:p>
            <a:pPr marL="323850">
              <a:lnSpc>
                <a:spcPct val="100000"/>
              </a:lnSpc>
              <a:spcBef>
                <a:spcPts val="1200"/>
              </a:spcBef>
            </a:pPr>
            <a:r>
              <a:rPr sz="2050" spc="195" dirty="0">
                <a:solidFill>
                  <a:srgbClr val="9437FF"/>
                </a:solidFill>
                <a:latin typeface="Trebuchet MS"/>
                <a:cs typeface="Trebuchet MS"/>
              </a:rPr>
              <a:t>28199261</a:t>
            </a:r>
            <a:endParaRPr sz="2050">
              <a:latin typeface="Trebuchet MS"/>
              <a:cs typeface="Trebuchet MS"/>
            </a:endParaRPr>
          </a:p>
          <a:p>
            <a:pPr marL="344170">
              <a:lnSpc>
                <a:spcPct val="100000"/>
              </a:lnSpc>
              <a:spcBef>
                <a:spcPts val="1195"/>
              </a:spcBef>
            </a:pPr>
            <a:r>
              <a:rPr sz="2050" spc="150" dirty="0">
                <a:solidFill>
                  <a:srgbClr val="5E5E5E"/>
                </a:solidFill>
                <a:latin typeface="Trebuchet MS"/>
                <a:cs typeface="Trebuchet MS"/>
              </a:rPr>
              <a:t>5D35EC64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4491706" y="8031169"/>
            <a:ext cx="314126" cy="115179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10792886" y="4789875"/>
            <a:ext cx="4642485" cy="2792730"/>
            <a:chOff x="10792886" y="4789875"/>
            <a:chExt cx="4642485" cy="2792730"/>
          </a:xfrm>
        </p:grpSpPr>
        <p:pic>
          <p:nvPicPr>
            <p:cNvPr id="142" name="object 1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539597" y="6196290"/>
              <a:ext cx="1424235" cy="138596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2591951" y="6227703"/>
              <a:ext cx="1319530" cy="1281430"/>
            </a:xfrm>
            <a:custGeom>
              <a:avLst/>
              <a:gdLst/>
              <a:ahLst/>
              <a:cxnLst/>
              <a:rect l="l" t="t" r="r" b="b"/>
              <a:pathLst>
                <a:path w="1319530" h="1281429">
                  <a:moveTo>
                    <a:pt x="659749" y="0"/>
                  </a:moveTo>
                  <a:lnTo>
                    <a:pt x="608190" y="1650"/>
                  </a:lnTo>
                  <a:lnTo>
                    <a:pt x="557717" y="6517"/>
                  </a:lnTo>
                  <a:lnTo>
                    <a:pt x="508476" y="14480"/>
                  </a:lnTo>
                  <a:lnTo>
                    <a:pt x="460613" y="25416"/>
                  </a:lnTo>
                  <a:lnTo>
                    <a:pt x="414275" y="39205"/>
                  </a:lnTo>
                  <a:lnTo>
                    <a:pt x="369610" y="55723"/>
                  </a:lnTo>
                  <a:lnTo>
                    <a:pt x="326762" y="74849"/>
                  </a:lnTo>
                  <a:lnTo>
                    <a:pt x="285881" y="96461"/>
                  </a:lnTo>
                  <a:lnTo>
                    <a:pt x="247111" y="120438"/>
                  </a:lnTo>
                  <a:lnTo>
                    <a:pt x="210600" y="146657"/>
                  </a:lnTo>
                  <a:lnTo>
                    <a:pt x="176494" y="174997"/>
                  </a:lnTo>
                  <a:lnTo>
                    <a:pt x="144940" y="205335"/>
                  </a:lnTo>
                  <a:lnTo>
                    <a:pt x="116085" y="237550"/>
                  </a:lnTo>
                  <a:lnTo>
                    <a:pt x="90075" y="271520"/>
                  </a:lnTo>
                  <a:lnTo>
                    <a:pt x="67058" y="307123"/>
                  </a:lnTo>
                  <a:lnTo>
                    <a:pt x="47179" y="344237"/>
                  </a:lnTo>
                  <a:lnTo>
                    <a:pt x="30586" y="382741"/>
                  </a:lnTo>
                  <a:lnTo>
                    <a:pt x="17424" y="422512"/>
                  </a:lnTo>
                  <a:lnTo>
                    <a:pt x="7842" y="463428"/>
                  </a:lnTo>
                  <a:lnTo>
                    <a:pt x="1984" y="505369"/>
                  </a:lnTo>
                  <a:lnTo>
                    <a:pt x="0" y="548211"/>
                  </a:lnTo>
                  <a:lnTo>
                    <a:pt x="2304" y="594361"/>
                  </a:lnTo>
                  <a:lnTo>
                    <a:pt x="9096" y="639450"/>
                  </a:lnTo>
                  <a:lnTo>
                    <a:pt x="20192" y="683328"/>
                  </a:lnTo>
                  <a:lnTo>
                    <a:pt x="35407" y="725841"/>
                  </a:lnTo>
                  <a:lnTo>
                    <a:pt x="54558" y="766836"/>
                  </a:lnTo>
                  <a:lnTo>
                    <a:pt x="77460" y="806161"/>
                  </a:lnTo>
                  <a:lnTo>
                    <a:pt x="103931" y="843663"/>
                  </a:lnTo>
                  <a:lnTo>
                    <a:pt x="133786" y="879191"/>
                  </a:lnTo>
                  <a:lnTo>
                    <a:pt x="166842" y="912590"/>
                  </a:lnTo>
                  <a:lnTo>
                    <a:pt x="202914" y="943709"/>
                  </a:lnTo>
                  <a:lnTo>
                    <a:pt x="241819" y="972395"/>
                  </a:lnTo>
                  <a:lnTo>
                    <a:pt x="283373" y="998495"/>
                  </a:lnTo>
                  <a:lnTo>
                    <a:pt x="327393" y="1021856"/>
                  </a:lnTo>
                  <a:lnTo>
                    <a:pt x="338565" y="1029811"/>
                  </a:lnTo>
                  <a:lnTo>
                    <a:pt x="346009" y="1040481"/>
                  </a:lnTo>
                  <a:lnTo>
                    <a:pt x="349225" y="1052830"/>
                  </a:lnTo>
                  <a:lnTo>
                    <a:pt x="347717" y="1065818"/>
                  </a:lnTo>
                  <a:lnTo>
                    <a:pt x="328825" y="1126316"/>
                  </a:lnTo>
                  <a:lnTo>
                    <a:pt x="320058" y="1156711"/>
                  </a:lnTo>
                  <a:lnTo>
                    <a:pt x="312367" y="1187335"/>
                  </a:lnTo>
                  <a:lnTo>
                    <a:pt x="312434" y="1226064"/>
                  </a:lnTo>
                  <a:lnTo>
                    <a:pt x="329499" y="1255677"/>
                  </a:lnTo>
                  <a:lnTo>
                    <a:pt x="359641" y="1274599"/>
                  </a:lnTo>
                  <a:lnTo>
                    <a:pt x="398940" y="1281254"/>
                  </a:lnTo>
                  <a:lnTo>
                    <a:pt x="427015" y="1278032"/>
                  </a:lnTo>
                  <a:lnTo>
                    <a:pt x="451719" y="1269020"/>
                  </a:lnTo>
                  <a:lnTo>
                    <a:pt x="471766" y="1255191"/>
                  </a:lnTo>
                  <a:lnTo>
                    <a:pt x="485870" y="1237519"/>
                  </a:lnTo>
                  <a:lnTo>
                    <a:pt x="499980" y="1255192"/>
                  </a:lnTo>
                  <a:lnTo>
                    <a:pt x="520031" y="1269022"/>
                  </a:lnTo>
                  <a:lnTo>
                    <a:pt x="544739" y="1278033"/>
                  </a:lnTo>
                  <a:lnTo>
                    <a:pt x="572820" y="1281254"/>
                  </a:lnTo>
                  <a:lnTo>
                    <a:pt x="600895" y="1278034"/>
                  </a:lnTo>
                  <a:lnTo>
                    <a:pt x="625600" y="1269024"/>
                  </a:lnTo>
                  <a:lnTo>
                    <a:pt x="645650" y="1255198"/>
                  </a:lnTo>
                  <a:lnTo>
                    <a:pt x="659760" y="1237529"/>
                  </a:lnTo>
                  <a:lnTo>
                    <a:pt x="673864" y="1255199"/>
                  </a:lnTo>
                  <a:lnTo>
                    <a:pt x="693912" y="1269025"/>
                  </a:lnTo>
                  <a:lnTo>
                    <a:pt x="718618" y="1278034"/>
                  </a:lnTo>
                  <a:lnTo>
                    <a:pt x="746699" y="1281254"/>
                  </a:lnTo>
                  <a:lnTo>
                    <a:pt x="774780" y="1278033"/>
                  </a:lnTo>
                  <a:lnTo>
                    <a:pt x="799487" y="1269022"/>
                  </a:lnTo>
                  <a:lnTo>
                    <a:pt x="819535" y="1255192"/>
                  </a:lnTo>
                  <a:lnTo>
                    <a:pt x="833639" y="1237519"/>
                  </a:lnTo>
                  <a:lnTo>
                    <a:pt x="847743" y="1255191"/>
                  </a:lnTo>
                  <a:lnTo>
                    <a:pt x="867791" y="1269020"/>
                  </a:lnTo>
                  <a:lnTo>
                    <a:pt x="892498" y="1278032"/>
                  </a:lnTo>
                  <a:lnTo>
                    <a:pt x="920579" y="1281254"/>
                  </a:lnTo>
                  <a:lnTo>
                    <a:pt x="962315" y="1273492"/>
                  </a:lnTo>
                  <a:lnTo>
                    <a:pt x="993342" y="1251841"/>
                  </a:lnTo>
                  <a:lnTo>
                    <a:pt x="1009435" y="1218763"/>
                  </a:lnTo>
                  <a:lnTo>
                    <a:pt x="1006367" y="1176714"/>
                  </a:lnTo>
                  <a:lnTo>
                    <a:pt x="971802" y="1065818"/>
                  </a:lnTo>
                  <a:lnTo>
                    <a:pt x="970288" y="1052830"/>
                  </a:lnTo>
                  <a:lnTo>
                    <a:pt x="973503" y="1040481"/>
                  </a:lnTo>
                  <a:lnTo>
                    <a:pt x="980948" y="1029811"/>
                  </a:lnTo>
                  <a:lnTo>
                    <a:pt x="992126" y="1021856"/>
                  </a:lnTo>
                  <a:lnTo>
                    <a:pt x="1036146" y="998495"/>
                  </a:lnTo>
                  <a:lnTo>
                    <a:pt x="1077700" y="972395"/>
                  </a:lnTo>
                  <a:lnTo>
                    <a:pt x="1116605" y="943709"/>
                  </a:lnTo>
                  <a:lnTo>
                    <a:pt x="1152677" y="912590"/>
                  </a:lnTo>
                  <a:lnTo>
                    <a:pt x="1185733" y="879191"/>
                  </a:lnTo>
                  <a:lnTo>
                    <a:pt x="1215588" y="843663"/>
                  </a:lnTo>
                  <a:lnTo>
                    <a:pt x="1242059" y="806161"/>
                  </a:lnTo>
                  <a:lnTo>
                    <a:pt x="1264961" y="766836"/>
                  </a:lnTo>
                  <a:lnTo>
                    <a:pt x="1284112" y="725841"/>
                  </a:lnTo>
                  <a:lnTo>
                    <a:pt x="1299327" y="683328"/>
                  </a:lnTo>
                  <a:lnTo>
                    <a:pt x="1310423" y="639450"/>
                  </a:lnTo>
                  <a:lnTo>
                    <a:pt x="1317215" y="594361"/>
                  </a:lnTo>
                  <a:lnTo>
                    <a:pt x="1319520" y="548211"/>
                  </a:lnTo>
                  <a:lnTo>
                    <a:pt x="1317535" y="505369"/>
                  </a:lnTo>
                  <a:lnTo>
                    <a:pt x="1311677" y="463428"/>
                  </a:lnTo>
                  <a:lnTo>
                    <a:pt x="1302095" y="422512"/>
                  </a:lnTo>
                  <a:lnTo>
                    <a:pt x="1288933" y="382741"/>
                  </a:lnTo>
                  <a:lnTo>
                    <a:pt x="1272340" y="344237"/>
                  </a:lnTo>
                  <a:lnTo>
                    <a:pt x="1252461" y="307123"/>
                  </a:lnTo>
                  <a:lnTo>
                    <a:pt x="1229443" y="271520"/>
                  </a:lnTo>
                  <a:lnTo>
                    <a:pt x="1203433" y="237550"/>
                  </a:lnTo>
                  <a:lnTo>
                    <a:pt x="1174577" y="205335"/>
                  </a:lnTo>
                  <a:lnTo>
                    <a:pt x="1143023" y="174997"/>
                  </a:lnTo>
                  <a:lnTo>
                    <a:pt x="1108916" y="146657"/>
                  </a:lnTo>
                  <a:lnTo>
                    <a:pt x="1072404" y="120438"/>
                  </a:lnTo>
                  <a:lnTo>
                    <a:pt x="1033633" y="96461"/>
                  </a:lnTo>
                  <a:lnTo>
                    <a:pt x="992750" y="74849"/>
                  </a:lnTo>
                  <a:lnTo>
                    <a:pt x="949902" y="55723"/>
                  </a:lnTo>
                  <a:lnTo>
                    <a:pt x="905235" y="39205"/>
                  </a:lnTo>
                  <a:lnTo>
                    <a:pt x="858895" y="25416"/>
                  </a:lnTo>
                  <a:lnTo>
                    <a:pt x="811030" y="14480"/>
                  </a:lnTo>
                  <a:lnTo>
                    <a:pt x="761786" y="6517"/>
                  </a:lnTo>
                  <a:lnTo>
                    <a:pt x="711310" y="1650"/>
                  </a:lnTo>
                  <a:lnTo>
                    <a:pt x="659749" y="0"/>
                  </a:lnTo>
                  <a:close/>
                </a:path>
              </a:pathLst>
            </a:custGeom>
            <a:solidFill>
              <a:srgbClr val="E8E8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462922" y="6544013"/>
              <a:ext cx="448945" cy="965200"/>
            </a:xfrm>
            <a:custGeom>
              <a:avLst/>
              <a:gdLst/>
              <a:ahLst/>
              <a:cxnLst/>
              <a:rect l="l" t="t" r="r" b="b"/>
              <a:pathLst>
                <a:path w="448944" h="965200">
                  <a:moveTo>
                    <a:pt x="386823" y="0"/>
                  </a:moveTo>
                  <a:lnTo>
                    <a:pt x="393196" y="30362"/>
                  </a:lnTo>
                  <a:lnTo>
                    <a:pt x="397805" y="61203"/>
                  </a:lnTo>
                  <a:lnTo>
                    <a:pt x="400603" y="92490"/>
                  </a:lnTo>
                  <a:lnTo>
                    <a:pt x="401545" y="124192"/>
                  </a:lnTo>
                  <a:lnTo>
                    <a:pt x="399258" y="173498"/>
                  </a:lnTo>
                  <a:lnTo>
                    <a:pt x="392509" y="221764"/>
                  </a:lnTo>
                  <a:lnTo>
                    <a:pt x="381467" y="268851"/>
                  </a:lnTo>
                  <a:lnTo>
                    <a:pt x="366302" y="314618"/>
                  </a:lnTo>
                  <a:lnTo>
                    <a:pt x="347183" y="358923"/>
                  </a:lnTo>
                  <a:lnTo>
                    <a:pt x="324279" y="401628"/>
                  </a:lnTo>
                  <a:lnTo>
                    <a:pt x="297759" y="442590"/>
                  </a:lnTo>
                  <a:lnTo>
                    <a:pt x="267794" y="481670"/>
                  </a:lnTo>
                  <a:lnTo>
                    <a:pt x="234551" y="518727"/>
                  </a:lnTo>
                  <a:lnTo>
                    <a:pt x="198200" y="553621"/>
                  </a:lnTo>
                  <a:lnTo>
                    <a:pt x="158911" y="586212"/>
                  </a:lnTo>
                  <a:lnTo>
                    <a:pt x="116853" y="616357"/>
                  </a:lnTo>
                  <a:lnTo>
                    <a:pt x="72195" y="643918"/>
                  </a:lnTo>
                  <a:lnTo>
                    <a:pt x="25107" y="668754"/>
                  </a:lnTo>
                  <a:lnTo>
                    <a:pt x="12255" y="677899"/>
                  </a:lnTo>
                  <a:lnTo>
                    <a:pt x="3698" y="690172"/>
                  </a:lnTo>
                  <a:lnTo>
                    <a:pt x="0" y="704375"/>
                  </a:lnTo>
                  <a:lnTo>
                    <a:pt x="1725" y="719308"/>
                  </a:lnTo>
                  <a:lnTo>
                    <a:pt x="44373" y="856065"/>
                  </a:lnTo>
                  <a:lnTo>
                    <a:pt x="47330" y="862928"/>
                  </a:lnTo>
                  <a:lnTo>
                    <a:pt x="49485" y="870042"/>
                  </a:lnTo>
                  <a:lnTo>
                    <a:pt x="50805" y="877376"/>
                  </a:lnTo>
                  <a:lnTo>
                    <a:pt x="51252" y="884898"/>
                  </a:lnTo>
                  <a:lnTo>
                    <a:pt x="47613" y="906100"/>
                  </a:lnTo>
                  <a:lnTo>
                    <a:pt x="37316" y="925236"/>
                  </a:lnTo>
                  <a:lnTo>
                    <a:pt x="21294" y="941592"/>
                  </a:lnTo>
                  <a:lnTo>
                    <a:pt x="479" y="954450"/>
                  </a:lnTo>
                  <a:lnTo>
                    <a:pt x="11654" y="958897"/>
                  </a:lnTo>
                  <a:lnTo>
                    <a:pt x="23655" y="962188"/>
                  </a:lnTo>
                  <a:lnTo>
                    <a:pt x="36353" y="964230"/>
                  </a:lnTo>
                  <a:lnTo>
                    <a:pt x="49619" y="964931"/>
                  </a:lnTo>
                  <a:lnTo>
                    <a:pt x="90667" y="957688"/>
                  </a:lnTo>
                  <a:lnTo>
                    <a:pt x="120763" y="937220"/>
                  </a:lnTo>
                  <a:lnTo>
                    <a:pt x="137007" y="905421"/>
                  </a:lnTo>
                  <a:lnTo>
                    <a:pt x="136496" y="864188"/>
                  </a:lnTo>
                  <a:lnTo>
                    <a:pt x="129033" y="835273"/>
                  </a:lnTo>
                  <a:lnTo>
                    <a:pt x="119928" y="806523"/>
                  </a:lnTo>
                  <a:lnTo>
                    <a:pt x="110192" y="777935"/>
                  </a:lnTo>
                  <a:lnTo>
                    <a:pt x="100832" y="749505"/>
                  </a:lnTo>
                  <a:lnTo>
                    <a:pt x="121156" y="705536"/>
                  </a:lnTo>
                  <a:lnTo>
                    <a:pt x="165173" y="682179"/>
                  </a:lnTo>
                  <a:lnTo>
                    <a:pt x="206726" y="656082"/>
                  </a:lnTo>
                  <a:lnTo>
                    <a:pt x="245630" y="627399"/>
                  </a:lnTo>
                  <a:lnTo>
                    <a:pt x="281702" y="596281"/>
                  </a:lnTo>
                  <a:lnTo>
                    <a:pt x="314758" y="562882"/>
                  </a:lnTo>
                  <a:lnTo>
                    <a:pt x="344613" y="527354"/>
                  </a:lnTo>
                  <a:lnTo>
                    <a:pt x="371085" y="489850"/>
                  </a:lnTo>
                  <a:lnTo>
                    <a:pt x="393988" y="450523"/>
                  </a:lnTo>
                  <a:lnTo>
                    <a:pt x="413140" y="409526"/>
                  </a:lnTo>
                  <a:lnTo>
                    <a:pt x="428356" y="367010"/>
                  </a:lnTo>
                  <a:lnTo>
                    <a:pt x="439452" y="323130"/>
                  </a:lnTo>
                  <a:lnTo>
                    <a:pt x="446244" y="278038"/>
                  </a:lnTo>
                  <a:lnTo>
                    <a:pt x="448549" y="231886"/>
                  </a:lnTo>
                  <a:lnTo>
                    <a:pt x="445929" y="182708"/>
                  </a:lnTo>
                  <a:lnTo>
                    <a:pt x="438221" y="134744"/>
                  </a:lnTo>
                  <a:lnTo>
                    <a:pt x="425649" y="88179"/>
                  </a:lnTo>
                  <a:lnTo>
                    <a:pt x="408441" y="43202"/>
                  </a:lnTo>
                  <a:lnTo>
                    <a:pt x="386823" y="0"/>
                  </a:lnTo>
                  <a:close/>
                </a:path>
              </a:pathLst>
            </a:custGeom>
            <a:solidFill>
              <a:srgbClr val="D6D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176185" y="7082528"/>
              <a:ext cx="151063" cy="138803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2802322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51" y="0"/>
                  </a:moveTo>
                  <a:lnTo>
                    <a:pt x="146572" y="5025"/>
                  </a:lnTo>
                  <a:lnTo>
                    <a:pt x="106557" y="19339"/>
                  </a:lnTo>
                  <a:lnTo>
                    <a:pt x="71249" y="41795"/>
                  </a:lnTo>
                  <a:lnTo>
                    <a:pt x="41795" y="71249"/>
                  </a:lnTo>
                  <a:lnTo>
                    <a:pt x="19339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9" y="273736"/>
                  </a:lnTo>
                  <a:lnTo>
                    <a:pt x="41795" y="309042"/>
                  </a:lnTo>
                  <a:lnTo>
                    <a:pt x="71249" y="338496"/>
                  </a:lnTo>
                  <a:lnTo>
                    <a:pt x="106557" y="360952"/>
                  </a:lnTo>
                  <a:lnTo>
                    <a:pt x="146572" y="375266"/>
                  </a:lnTo>
                  <a:lnTo>
                    <a:pt x="190151" y="380292"/>
                  </a:lnTo>
                  <a:lnTo>
                    <a:pt x="233725" y="375266"/>
                  </a:lnTo>
                  <a:lnTo>
                    <a:pt x="273738" y="360952"/>
                  </a:lnTo>
                  <a:lnTo>
                    <a:pt x="309044" y="338496"/>
                  </a:lnTo>
                  <a:lnTo>
                    <a:pt x="338497" y="309042"/>
                  </a:lnTo>
                  <a:lnTo>
                    <a:pt x="360953" y="273736"/>
                  </a:lnTo>
                  <a:lnTo>
                    <a:pt x="375266" y="233722"/>
                  </a:lnTo>
                  <a:lnTo>
                    <a:pt x="380292" y="190146"/>
                  </a:lnTo>
                  <a:lnTo>
                    <a:pt x="375266" y="146569"/>
                  </a:lnTo>
                  <a:lnTo>
                    <a:pt x="360953" y="106555"/>
                  </a:lnTo>
                  <a:lnTo>
                    <a:pt x="338497" y="71249"/>
                  </a:lnTo>
                  <a:lnTo>
                    <a:pt x="309044" y="41795"/>
                  </a:lnTo>
                  <a:lnTo>
                    <a:pt x="273738" y="19339"/>
                  </a:lnTo>
                  <a:lnTo>
                    <a:pt x="233725" y="5025"/>
                  </a:lnTo>
                  <a:lnTo>
                    <a:pt x="190151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2881073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23" y="0"/>
                  </a:moveTo>
                  <a:lnTo>
                    <a:pt x="197932" y="29716"/>
                  </a:lnTo>
                  <a:lnTo>
                    <a:pt x="222751" y="66197"/>
                  </a:lnTo>
                  <a:lnTo>
                    <a:pt x="238630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5" y="237659"/>
                  </a:lnTo>
                  <a:lnTo>
                    <a:pt x="202448" y="272957"/>
                  </a:lnTo>
                  <a:lnTo>
                    <a:pt x="173001" y="302397"/>
                  </a:lnTo>
                  <a:lnTo>
                    <a:pt x="137696" y="324838"/>
                  </a:lnTo>
                  <a:lnTo>
                    <a:pt x="97676" y="339138"/>
                  </a:lnTo>
                  <a:lnTo>
                    <a:pt x="54082" y="344159"/>
                  </a:lnTo>
                  <a:lnTo>
                    <a:pt x="40104" y="343654"/>
                  </a:lnTo>
                  <a:lnTo>
                    <a:pt x="26412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62" y="351560"/>
                  </a:lnTo>
                  <a:lnTo>
                    <a:pt x="51845" y="362894"/>
                  </a:lnTo>
                  <a:lnTo>
                    <a:pt x="80857" y="369978"/>
                  </a:lnTo>
                  <a:lnTo>
                    <a:pt x="111410" y="372425"/>
                  </a:lnTo>
                  <a:lnTo>
                    <a:pt x="155002" y="367402"/>
                  </a:lnTo>
                  <a:lnTo>
                    <a:pt x="195018" y="353097"/>
                  </a:lnTo>
                  <a:lnTo>
                    <a:pt x="230317" y="330649"/>
                  </a:lnTo>
                  <a:lnTo>
                    <a:pt x="259757" y="301201"/>
                  </a:lnTo>
                  <a:lnTo>
                    <a:pt x="282197" y="265896"/>
                  </a:lnTo>
                  <a:lnTo>
                    <a:pt x="296499" y="225874"/>
                  </a:lnTo>
                  <a:lnTo>
                    <a:pt x="301519" y="182277"/>
                  </a:lnTo>
                  <a:lnTo>
                    <a:pt x="294924" y="132452"/>
                  </a:lnTo>
                  <a:lnTo>
                    <a:pt x="276293" y="87578"/>
                  </a:lnTo>
                  <a:lnTo>
                    <a:pt x="247360" y="49387"/>
                  </a:lnTo>
                  <a:lnTo>
                    <a:pt x="209859" y="19616"/>
                  </a:lnTo>
                  <a:lnTo>
                    <a:pt x="165523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3320809" y="6675942"/>
              <a:ext cx="380365" cy="380365"/>
            </a:xfrm>
            <a:custGeom>
              <a:avLst/>
              <a:gdLst/>
              <a:ahLst/>
              <a:cxnLst/>
              <a:rect l="l" t="t" r="r" b="b"/>
              <a:pathLst>
                <a:path w="380365" h="380365">
                  <a:moveTo>
                    <a:pt x="190140" y="0"/>
                  </a:moveTo>
                  <a:lnTo>
                    <a:pt x="146566" y="5025"/>
                  </a:lnTo>
                  <a:lnTo>
                    <a:pt x="106553" y="19339"/>
                  </a:lnTo>
                  <a:lnTo>
                    <a:pt x="71247" y="41795"/>
                  </a:lnTo>
                  <a:lnTo>
                    <a:pt x="41794" y="71249"/>
                  </a:lnTo>
                  <a:lnTo>
                    <a:pt x="19338" y="106555"/>
                  </a:lnTo>
                  <a:lnTo>
                    <a:pt x="5025" y="146569"/>
                  </a:lnTo>
                  <a:lnTo>
                    <a:pt x="0" y="190146"/>
                  </a:lnTo>
                  <a:lnTo>
                    <a:pt x="5025" y="233722"/>
                  </a:lnTo>
                  <a:lnTo>
                    <a:pt x="19338" y="273736"/>
                  </a:lnTo>
                  <a:lnTo>
                    <a:pt x="41794" y="309042"/>
                  </a:lnTo>
                  <a:lnTo>
                    <a:pt x="71247" y="338496"/>
                  </a:lnTo>
                  <a:lnTo>
                    <a:pt x="106553" y="360952"/>
                  </a:lnTo>
                  <a:lnTo>
                    <a:pt x="146566" y="375266"/>
                  </a:lnTo>
                  <a:lnTo>
                    <a:pt x="190140" y="380292"/>
                  </a:lnTo>
                  <a:lnTo>
                    <a:pt x="233716" y="375266"/>
                  </a:lnTo>
                  <a:lnTo>
                    <a:pt x="273730" y="360952"/>
                  </a:lnTo>
                  <a:lnTo>
                    <a:pt x="309037" y="338496"/>
                  </a:lnTo>
                  <a:lnTo>
                    <a:pt x="338493" y="309042"/>
                  </a:lnTo>
                  <a:lnTo>
                    <a:pt x="360951" y="273736"/>
                  </a:lnTo>
                  <a:lnTo>
                    <a:pt x="375265" y="233722"/>
                  </a:lnTo>
                  <a:lnTo>
                    <a:pt x="380292" y="190146"/>
                  </a:lnTo>
                  <a:lnTo>
                    <a:pt x="375265" y="146569"/>
                  </a:lnTo>
                  <a:lnTo>
                    <a:pt x="360951" y="106555"/>
                  </a:lnTo>
                  <a:lnTo>
                    <a:pt x="338493" y="71249"/>
                  </a:lnTo>
                  <a:lnTo>
                    <a:pt x="309037" y="41795"/>
                  </a:lnTo>
                  <a:lnTo>
                    <a:pt x="273730" y="19339"/>
                  </a:lnTo>
                  <a:lnTo>
                    <a:pt x="233716" y="5025"/>
                  </a:lnTo>
                  <a:lnTo>
                    <a:pt x="190140" y="0"/>
                  </a:lnTo>
                  <a:close/>
                </a:path>
              </a:pathLst>
            </a:custGeom>
            <a:solidFill>
              <a:srgbClr val="575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399560" y="6683795"/>
              <a:ext cx="301625" cy="372745"/>
            </a:xfrm>
            <a:custGeom>
              <a:avLst/>
              <a:gdLst/>
              <a:ahLst/>
              <a:cxnLst/>
              <a:rect l="l" t="t" r="r" b="b"/>
              <a:pathLst>
                <a:path w="301625" h="372745">
                  <a:moveTo>
                    <a:pt x="165513" y="0"/>
                  </a:moveTo>
                  <a:lnTo>
                    <a:pt x="197924" y="29716"/>
                  </a:lnTo>
                  <a:lnTo>
                    <a:pt x="222745" y="66197"/>
                  </a:lnTo>
                  <a:lnTo>
                    <a:pt x="238628" y="108092"/>
                  </a:lnTo>
                  <a:lnTo>
                    <a:pt x="244222" y="154049"/>
                  </a:lnTo>
                  <a:lnTo>
                    <a:pt x="239200" y="197643"/>
                  </a:lnTo>
                  <a:lnTo>
                    <a:pt x="224893" y="237659"/>
                  </a:lnTo>
                  <a:lnTo>
                    <a:pt x="202443" y="272957"/>
                  </a:lnTo>
                  <a:lnTo>
                    <a:pt x="172995" y="302397"/>
                  </a:lnTo>
                  <a:lnTo>
                    <a:pt x="137688" y="324838"/>
                  </a:lnTo>
                  <a:lnTo>
                    <a:pt x="97666" y="339138"/>
                  </a:lnTo>
                  <a:lnTo>
                    <a:pt x="54071" y="344159"/>
                  </a:lnTo>
                  <a:lnTo>
                    <a:pt x="40099" y="343654"/>
                  </a:lnTo>
                  <a:lnTo>
                    <a:pt x="26411" y="342162"/>
                  </a:lnTo>
                  <a:lnTo>
                    <a:pt x="13035" y="339720"/>
                  </a:lnTo>
                  <a:lnTo>
                    <a:pt x="0" y="336362"/>
                  </a:lnTo>
                  <a:lnTo>
                    <a:pt x="24756" y="351560"/>
                  </a:lnTo>
                  <a:lnTo>
                    <a:pt x="51836" y="362894"/>
                  </a:lnTo>
                  <a:lnTo>
                    <a:pt x="80847" y="369978"/>
                  </a:lnTo>
                  <a:lnTo>
                    <a:pt x="111399" y="372425"/>
                  </a:lnTo>
                  <a:lnTo>
                    <a:pt x="154992" y="367402"/>
                  </a:lnTo>
                  <a:lnTo>
                    <a:pt x="195008" y="353097"/>
                  </a:lnTo>
                  <a:lnTo>
                    <a:pt x="230306" y="330649"/>
                  </a:lnTo>
                  <a:lnTo>
                    <a:pt x="259746" y="301201"/>
                  </a:lnTo>
                  <a:lnTo>
                    <a:pt x="282187" y="265896"/>
                  </a:lnTo>
                  <a:lnTo>
                    <a:pt x="296488" y="225874"/>
                  </a:lnTo>
                  <a:lnTo>
                    <a:pt x="301509" y="182277"/>
                  </a:lnTo>
                  <a:lnTo>
                    <a:pt x="294913" y="132452"/>
                  </a:lnTo>
                  <a:lnTo>
                    <a:pt x="276282" y="87578"/>
                  </a:lnTo>
                  <a:lnTo>
                    <a:pt x="247350" y="49387"/>
                  </a:lnTo>
                  <a:lnTo>
                    <a:pt x="209849" y="19616"/>
                  </a:lnTo>
                  <a:lnTo>
                    <a:pt x="165513" y="0"/>
                  </a:lnTo>
                  <a:close/>
                </a:path>
              </a:pathLst>
            </a:custGeom>
            <a:solidFill>
              <a:srgbClr val="4C4B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927687" y="5161392"/>
              <a:ext cx="373380" cy="898525"/>
            </a:xfrm>
            <a:custGeom>
              <a:avLst/>
              <a:gdLst/>
              <a:ahLst/>
              <a:cxnLst/>
              <a:rect l="l" t="t" r="r" b="b"/>
              <a:pathLst>
                <a:path w="373379" h="898525">
                  <a:moveTo>
                    <a:pt x="372981" y="898503"/>
                  </a:moveTo>
                  <a:lnTo>
                    <a:pt x="356923" y="859820"/>
                  </a:lnTo>
                  <a:lnTo>
                    <a:pt x="16057" y="386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792879" y="4898357"/>
              <a:ext cx="642620" cy="1424940"/>
            </a:xfrm>
            <a:custGeom>
              <a:avLst/>
              <a:gdLst/>
              <a:ahLst/>
              <a:cxnLst/>
              <a:rect l="l" t="t" r="r" b="b"/>
              <a:pathLst>
                <a:path w="642620" h="1424939">
                  <a:moveTo>
                    <a:pt x="301726" y="239102"/>
                  </a:moveTo>
                  <a:lnTo>
                    <a:pt x="25615" y="0"/>
                  </a:lnTo>
                  <a:lnTo>
                    <a:pt x="0" y="364350"/>
                  </a:lnTo>
                  <a:lnTo>
                    <a:pt x="301726" y="239102"/>
                  </a:lnTo>
                  <a:close/>
                </a:path>
                <a:path w="642620" h="1424939">
                  <a:moveTo>
                    <a:pt x="642594" y="1060234"/>
                  </a:moveTo>
                  <a:lnTo>
                    <a:pt x="340855" y="1185481"/>
                  </a:lnTo>
                  <a:lnTo>
                    <a:pt x="616978" y="1424584"/>
                  </a:lnTo>
                  <a:lnTo>
                    <a:pt x="642594" y="1060234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2278408" y="4921789"/>
              <a:ext cx="2896870" cy="1299210"/>
            </a:xfrm>
            <a:custGeom>
              <a:avLst/>
              <a:gdLst/>
              <a:ahLst/>
              <a:cxnLst/>
              <a:rect l="l" t="t" r="r" b="b"/>
              <a:pathLst>
                <a:path w="2896869" h="1299210">
                  <a:moveTo>
                    <a:pt x="2896662" y="1298723"/>
                  </a:moveTo>
                  <a:lnTo>
                    <a:pt x="2858444" y="1281588"/>
                  </a:lnTo>
                  <a:lnTo>
                    <a:pt x="38218" y="17135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2018518" y="4789887"/>
              <a:ext cx="3416935" cy="1562735"/>
            </a:xfrm>
            <a:custGeom>
              <a:avLst/>
              <a:gdLst/>
              <a:ahLst/>
              <a:cxnLst/>
              <a:rect l="l" t="t" r="r" b="b"/>
              <a:pathLst>
                <a:path w="3416934" h="1562735">
                  <a:moveTo>
                    <a:pt x="364934" y="0"/>
                  </a:moveTo>
                  <a:lnTo>
                    <a:pt x="0" y="15392"/>
                  </a:lnTo>
                  <a:lnTo>
                    <a:pt x="231267" y="298094"/>
                  </a:lnTo>
                  <a:lnTo>
                    <a:pt x="364934" y="0"/>
                  </a:lnTo>
                  <a:close/>
                </a:path>
                <a:path w="3416934" h="1562735">
                  <a:moveTo>
                    <a:pt x="3416427" y="1547152"/>
                  </a:moveTo>
                  <a:lnTo>
                    <a:pt x="3185147" y="1264450"/>
                  </a:lnTo>
                  <a:lnTo>
                    <a:pt x="3051505" y="1562544"/>
                  </a:lnTo>
                  <a:lnTo>
                    <a:pt x="3416427" y="1547152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836842" y="5334000"/>
              <a:ext cx="554674" cy="55467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948412" y="5447640"/>
              <a:ext cx="443104" cy="44103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946074" y="5446476"/>
              <a:ext cx="336201" cy="33619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456595" y="5338716"/>
              <a:ext cx="634726" cy="547775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14477277" y="7564144"/>
            <a:ext cx="335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20" dirty="0">
                <a:solidFill>
                  <a:srgbClr val="5E5E5E"/>
                </a:solidFill>
                <a:latin typeface="Microsoft Sans Serif"/>
                <a:cs typeface="Microsoft Sans Serif"/>
              </a:rPr>
              <a:t>…</a:t>
            </a:r>
            <a:endParaRPr sz="4100">
              <a:latin typeface="Microsoft Sans Serif"/>
              <a:cs typeface="Microsoft Sans Serif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530141" y="2500248"/>
            <a:ext cx="329565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229" dirty="0">
                <a:solidFill>
                  <a:srgbClr val="6C6C6C"/>
                </a:solidFill>
                <a:latin typeface="Microsoft Sans Serif"/>
                <a:cs typeface="Microsoft Sans Serif"/>
              </a:rPr>
              <a:t>S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r>
              <a:rPr sz="3050" spc="-90" dirty="0">
                <a:solidFill>
                  <a:srgbClr val="6C6C6C"/>
                </a:solidFill>
                <a:latin typeface="Microsoft Sans Serif"/>
                <a:cs typeface="Microsoft Sans Serif"/>
              </a:rPr>
              <a:t>u</a:t>
            </a:r>
            <a:r>
              <a:rPr sz="3050" spc="-114" dirty="0">
                <a:solidFill>
                  <a:srgbClr val="6C6C6C"/>
                </a:solidFill>
                <a:latin typeface="Microsoft Sans Serif"/>
                <a:cs typeface="Microsoft Sans Serif"/>
              </a:rPr>
              <a:t>s</a:t>
            </a:r>
            <a:r>
              <a:rPr sz="3050" spc="-35" dirty="0">
                <a:solidFill>
                  <a:srgbClr val="6C6C6C"/>
                </a:solidFill>
                <a:latin typeface="Microsoft Sans Serif"/>
                <a:cs typeface="Microsoft Sans Serif"/>
              </a:rPr>
              <a:t>ci</a:t>
            </a:r>
            <a:r>
              <a:rPr sz="3050" spc="-114" dirty="0">
                <a:solidFill>
                  <a:srgbClr val="6C6C6C"/>
                </a:solidFill>
                <a:latin typeface="Microsoft Sans Serif"/>
                <a:cs typeface="Microsoft Sans Serif"/>
              </a:rPr>
              <a:t>ss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170" dirty="0">
                <a:solidFill>
                  <a:srgbClr val="6C6C6C"/>
                </a:solidFill>
                <a:latin typeface="Microsoft Sans Serif"/>
                <a:cs typeface="Microsoft Sans Serif"/>
              </a:rPr>
              <a:t>a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70" dirty="0">
                <a:solidFill>
                  <a:srgbClr val="6C6C6C"/>
                </a:solidFill>
                <a:latin typeface="Microsoft Sans Serif"/>
                <a:cs typeface="Microsoft Sans Serif"/>
              </a:rPr>
              <a:t>t</a:t>
            </a:r>
            <a:r>
              <a:rPr sz="3050" spc="-155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125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r>
              <a:rPr sz="3050" spc="-85" dirty="0">
                <a:solidFill>
                  <a:srgbClr val="6C6C6C"/>
                </a:solidFill>
                <a:latin typeface="Microsoft Sans Serif"/>
                <a:cs typeface="Microsoft Sans Serif"/>
              </a:rPr>
              <a:t>v</a:t>
            </a:r>
            <a:r>
              <a:rPr sz="3050" spc="-155" dirty="0">
                <a:solidFill>
                  <a:srgbClr val="6C6C6C"/>
                </a:solidFill>
                <a:latin typeface="Microsoft Sans Serif"/>
                <a:cs typeface="Microsoft Sans Serif"/>
              </a:rPr>
              <a:t>a</a:t>
            </a:r>
            <a:r>
              <a:rPr sz="3050" spc="-170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endParaRPr sz="3050">
              <a:latin typeface="Microsoft Sans Serif"/>
              <a:cs typeface="Microsoft Sans Serif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570624" y="2960967"/>
            <a:ext cx="32143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90" dirty="0">
                <a:solidFill>
                  <a:srgbClr val="6C6C6C"/>
                </a:solidFill>
                <a:latin typeface="Microsoft Sans Serif"/>
                <a:cs typeface="Microsoft Sans Serif"/>
              </a:rPr>
              <a:t>un</a:t>
            </a:r>
            <a:r>
              <a:rPr sz="3050" spc="-170" dirty="0">
                <a:solidFill>
                  <a:srgbClr val="6C6C6C"/>
                </a:solidFill>
                <a:latin typeface="Microsoft Sans Serif"/>
                <a:cs typeface="Microsoft Sans Serif"/>
              </a:rPr>
              <a:t>a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40" dirty="0">
                <a:solidFill>
                  <a:srgbClr val="6C6C6C"/>
                </a:solidFill>
                <a:latin typeface="Microsoft Sans Serif"/>
                <a:cs typeface="Microsoft Sans Serif"/>
              </a:rPr>
              <a:t>c</a:t>
            </a:r>
            <a:r>
              <a:rPr sz="3050" spc="-45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lli</a:t>
            </a:r>
            <a:r>
              <a:rPr sz="3050" spc="-114" dirty="0">
                <a:solidFill>
                  <a:srgbClr val="6C6C6C"/>
                </a:solidFill>
                <a:latin typeface="Microsoft Sans Serif"/>
                <a:cs typeface="Microsoft Sans Serif"/>
              </a:rPr>
              <a:t>s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r>
              <a:rPr sz="3050" spc="-90" dirty="0">
                <a:solidFill>
                  <a:srgbClr val="6C6C6C"/>
                </a:solidFill>
                <a:latin typeface="Microsoft Sans Serif"/>
                <a:cs typeface="Microsoft Sans Serif"/>
              </a:rPr>
              <a:t>n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30" dirty="0">
                <a:solidFill>
                  <a:srgbClr val="6C6C6C"/>
                </a:solidFill>
                <a:latin typeface="Microsoft Sans Serif"/>
                <a:cs typeface="Microsoft Sans Serif"/>
              </a:rPr>
              <a:t>p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r>
              <a:rPr sz="3050" spc="70" dirty="0">
                <a:solidFill>
                  <a:srgbClr val="6C6C6C"/>
                </a:solidFill>
                <a:latin typeface="Microsoft Sans Serif"/>
                <a:cs typeface="Microsoft Sans Serif"/>
              </a:rPr>
              <a:t>t</a:t>
            </a:r>
            <a:r>
              <a:rPr sz="3050" spc="-155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endParaRPr sz="3050">
              <a:latin typeface="Microsoft Sans Serif"/>
              <a:cs typeface="Microsoft Sans Serif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573935" y="3421686"/>
            <a:ext cx="32080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45" dirty="0">
                <a:solidFill>
                  <a:srgbClr val="6C6C6C"/>
                </a:solidFill>
                <a:latin typeface="Microsoft Sans Serif"/>
                <a:cs typeface="Microsoft Sans Serif"/>
              </a:rPr>
              <a:t>c</a:t>
            </a:r>
            <a:r>
              <a:rPr sz="3050" spc="-105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r>
              <a:rPr sz="3050" spc="-155" dirty="0">
                <a:solidFill>
                  <a:srgbClr val="6C6C6C"/>
                </a:solidFill>
                <a:latin typeface="Microsoft Sans Serif"/>
                <a:cs typeface="Microsoft Sans Serif"/>
              </a:rPr>
              <a:t>a</a:t>
            </a:r>
            <a:r>
              <a:rPr sz="3050" spc="-170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-135" dirty="0">
                <a:solidFill>
                  <a:srgbClr val="6C6C6C"/>
                </a:solidFill>
                <a:latin typeface="Microsoft Sans Serif"/>
                <a:cs typeface="Microsoft Sans Serif"/>
              </a:rPr>
              <a:t>e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90" dirty="0">
                <a:solidFill>
                  <a:srgbClr val="6C6C6C"/>
                </a:solidFill>
                <a:latin typeface="Microsoft Sans Serif"/>
                <a:cs typeface="Microsoft Sans Serif"/>
              </a:rPr>
              <a:t>un</a:t>
            </a:r>
            <a:r>
              <a:rPr sz="3050" spc="-185" dirty="0">
                <a:solidFill>
                  <a:srgbClr val="6C6C6C"/>
                </a:solidFill>
                <a:latin typeface="Microsoft Sans Serif"/>
                <a:cs typeface="Microsoft Sans Serif"/>
              </a:rPr>
              <a:t> </a:t>
            </a:r>
            <a:r>
              <a:rPr sz="3050" spc="-70" dirty="0">
                <a:solidFill>
                  <a:srgbClr val="6C6C6C"/>
                </a:solidFill>
                <a:latin typeface="Microsoft Sans Serif"/>
                <a:cs typeface="Microsoft Sans Serif"/>
              </a:rPr>
              <a:t>ce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r</a:t>
            </a:r>
            <a:r>
              <a:rPr sz="3050" spc="70" dirty="0">
                <a:solidFill>
                  <a:srgbClr val="6C6C6C"/>
                </a:solidFill>
                <a:latin typeface="Microsoft Sans Serif"/>
                <a:cs typeface="Microsoft Sans Serif"/>
              </a:rPr>
              <a:t>t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r>
              <a:rPr sz="3050" spc="75" dirty="0">
                <a:solidFill>
                  <a:srgbClr val="6C6C6C"/>
                </a:solidFill>
                <a:latin typeface="Microsoft Sans Serif"/>
                <a:cs typeface="Microsoft Sans Serif"/>
              </a:rPr>
              <a:t>f</a:t>
            </a:r>
            <a:r>
              <a:rPr sz="3050" spc="-75" dirty="0">
                <a:solidFill>
                  <a:srgbClr val="6C6C6C"/>
                </a:solidFill>
                <a:latin typeface="Microsoft Sans Serif"/>
                <a:cs typeface="Microsoft Sans Serif"/>
              </a:rPr>
              <a:t>i</a:t>
            </a:r>
            <a:r>
              <a:rPr sz="3050" spc="-40" dirty="0">
                <a:solidFill>
                  <a:srgbClr val="6C6C6C"/>
                </a:solidFill>
                <a:latin typeface="Microsoft Sans Serif"/>
                <a:cs typeface="Microsoft Sans Serif"/>
              </a:rPr>
              <a:t>ca</a:t>
            </a:r>
            <a:r>
              <a:rPr sz="3050" spc="-65" dirty="0">
                <a:solidFill>
                  <a:srgbClr val="6C6C6C"/>
                </a:solidFill>
                <a:latin typeface="Microsoft Sans Serif"/>
                <a:cs typeface="Microsoft Sans Serif"/>
              </a:rPr>
              <a:t>t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endParaRPr sz="3050">
              <a:latin typeface="Microsoft Sans Serif"/>
              <a:cs typeface="Microsoft Sans Serif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4730432" y="3882405"/>
            <a:ext cx="89471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5" dirty="0">
                <a:solidFill>
                  <a:srgbClr val="6C6C6C"/>
                </a:solidFill>
                <a:latin typeface="Microsoft Sans Serif"/>
                <a:cs typeface="Microsoft Sans Serif"/>
              </a:rPr>
              <a:t>f</a:t>
            </a:r>
            <a:r>
              <a:rPr sz="3050" spc="-120" dirty="0">
                <a:solidFill>
                  <a:srgbClr val="6C6C6C"/>
                </a:solidFill>
                <a:latin typeface="Microsoft Sans Serif"/>
                <a:cs typeface="Microsoft Sans Serif"/>
              </a:rPr>
              <a:t>al</a:t>
            </a:r>
            <a:r>
              <a:rPr sz="3050" spc="-114" dirty="0">
                <a:solidFill>
                  <a:srgbClr val="6C6C6C"/>
                </a:solidFill>
                <a:latin typeface="Microsoft Sans Serif"/>
                <a:cs typeface="Microsoft Sans Serif"/>
              </a:rPr>
              <a:t>s</a:t>
            </a:r>
            <a:r>
              <a:rPr sz="3050" spc="-80" dirty="0">
                <a:solidFill>
                  <a:srgbClr val="6C6C6C"/>
                </a:solidFill>
                <a:latin typeface="Microsoft Sans Serif"/>
                <a:cs typeface="Microsoft Sans Serif"/>
              </a:rPr>
              <a:t>o</a:t>
            </a:r>
            <a:r>
              <a:rPr sz="3050" spc="-35" dirty="0">
                <a:solidFill>
                  <a:srgbClr val="6C6C6C"/>
                </a:solidFill>
                <a:latin typeface="Microsoft Sans Serif"/>
                <a:cs typeface="Microsoft Sans Serif"/>
              </a:rPr>
              <a:t>!</a:t>
            </a:r>
            <a:endParaRPr sz="3050">
              <a:latin typeface="Microsoft Sans Serif"/>
              <a:cs typeface="Microsoft Sans Serif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4380860" y="4777451"/>
            <a:ext cx="5165725" cy="1587500"/>
            <a:chOff x="4380860" y="4777451"/>
            <a:chExt cx="5165725" cy="1587500"/>
          </a:xfrm>
        </p:grpSpPr>
        <p:sp>
          <p:nvSpPr>
            <p:cNvPr id="164" name="object 164"/>
            <p:cNvSpPr/>
            <p:nvPr/>
          </p:nvSpPr>
          <p:spPr>
            <a:xfrm>
              <a:off x="4645343" y="4913601"/>
              <a:ext cx="3292475" cy="1315720"/>
            </a:xfrm>
            <a:custGeom>
              <a:avLst/>
              <a:gdLst/>
              <a:ahLst/>
              <a:cxnLst/>
              <a:rect l="l" t="t" r="r" b="b"/>
              <a:pathLst>
                <a:path w="3292475" h="1315720">
                  <a:moveTo>
                    <a:pt x="0" y="1315101"/>
                  </a:moveTo>
                  <a:lnTo>
                    <a:pt x="38894" y="1299563"/>
                  </a:lnTo>
                  <a:lnTo>
                    <a:pt x="3252963" y="15538"/>
                  </a:lnTo>
                  <a:lnTo>
                    <a:pt x="3291858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80852" y="4777453"/>
              <a:ext cx="3821429" cy="1587500"/>
            </a:xfrm>
            <a:custGeom>
              <a:avLst/>
              <a:gdLst/>
              <a:ahLst/>
              <a:cxnLst/>
              <a:rect l="l" t="t" r="r" b="b"/>
              <a:pathLst>
                <a:path w="3821429" h="1587500">
                  <a:moveTo>
                    <a:pt x="363982" y="1587411"/>
                  </a:moveTo>
                  <a:lnTo>
                    <a:pt x="242785" y="1284020"/>
                  </a:lnTo>
                  <a:lnTo>
                    <a:pt x="0" y="1556918"/>
                  </a:lnTo>
                  <a:lnTo>
                    <a:pt x="363982" y="1587411"/>
                  </a:lnTo>
                  <a:close/>
                </a:path>
                <a:path w="3821429" h="1587500">
                  <a:moveTo>
                    <a:pt x="3820820" y="30492"/>
                  </a:moveTo>
                  <a:lnTo>
                    <a:pt x="3456851" y="0"/>
                  </a:lnTo>
                  <a:lnTo>
                    <a:pt x="3578047" y="303377"/>
                  </a:lnTo>
                  <a:lnTo>
                    <a:pt x="3820820" y="30492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104262" y="5168248"/>
              <a:ext cx="304800" cy="791845"/>
            </a:xfrm>
            <a:custGeom>
              <a:avLst/>
              <a:gdLst/>
              <a:ahLst/>
              <a:cxnLst/>
              <a:rect l="l" t="t" r="r" b="b"/>
              <a:pathLst>
                <a:path w="304800" h="791845">
                  <a:moveTo>
                    <a:pt x="0" y="791680"/>
                  </a:moveTo>
                  <a:lnTo>
                    <a:pt x="15045" y="752592"/>
                  </a:lnTo>
                  <a:lnTo>
                    <a:pt x="289682" y="39087"/>
                  </a:lnTo>
                  <a:lnTo>
                    <a:pt x="304727" y="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966860" y="4902460"/>
              <a:ext cx="579755" cy="1323340"/>
            </a:xfrm>
            <a:custGeom>
              <a:avLst/>
              <a:gdLst/>
              <a:ahLst/>
              <a:cxnLst/>
              <a:rect l="l" t="t" r="r" b="b"/>
              <a:pathLst>
                <a:path w="579754" h="1323339">
                  <a:moveTo>
                    <a:pt x="304888" y="1077061"/>
                  </a:moveTo>
                  <a:lnTo>
                    <a:pt x="0" y="959713"/>
                  </a:lnTo>
                  <a:lnTo>
                    <a:pt x="35090" y="1323276"/>
                  </a:lnTo>
                  <a:lnTo>
                    <a:pt x="304888" y="1077061"/>
                  </a:lnTo>
                  <a:close/>
                </a:path>
                <a:path w="579754" h="1323339">
                  <a:moveTo>
                    <a:pt x="579526" y="363562"/>
                  </a:moveTo>
                  <a:lnTo>
                    <a:pt x="544436" y="0"/>
                  </a:lnTo>
                  <a:lnTo>
                    <a:pt x="274637" y="246202"/>
                  </a:lnTo>
                  <a:lnTo>
                    <a:pt x="579526" y="363562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980607" y="5281261"/>
              <a:ext cx="554674" cy="55467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092177" y="5394901"/>
              <a:ext cx="443106" cy="44103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089845" y="5393737"/>
              <a:ext cx="336198" cy="33619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64984" y="5328716"/>
              <a:ext cx="554674" cy="55467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076554" y="5442356"/>
              <a:ext cx="443106" cy="44103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074221" y="5441192"/>
              <a:ext cx="336198" cy="336194"/>
            </a:xfrm>
            <a:prstGeom prst="rect">
              <a:avLst/>
            </a:prstGeom>
          </p:spPr>
        </p:pic>
      </p:grpSp>
      <p:grpSp>
        <p:nvGrpSpPr>
          <p:cNvPr id="174" name="object 174"/>
          <p:cNvGrpSpPr/>
          <p:nvPr/>
        </p:nvGrpSpPr>
        <p:grpSpPr>
          <a:xfrm>
            <a:off x="4219766" y="10104404"/>
            <a:ext cx="11664950" cy="534035"/>
            <a:chOff x="4219766" y="10104404"/>
            <a:chExt cx="11664950" cy="534035"/>
          </a:xfrm>
        </p:grpSpPr>
        <p:pic>
          <p:nvPicPr>
            <p:cNvPr id="175" name="object 17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219766" y="10104404"/>
              <a:ext cx="11549386" cy="53401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769153" y="10114875"/>
              <a:ext cx="115179" cy="429306"/>
            </a:xfrm>
            <a:prstGeom prst="rect">
              <a:avLst/>
            </a:prstGeom>
          </p:spPr>
        </p:pic>
      </p:grpSp>
      <p:sp>
        <p:nvSpPr>
          <p:cNvPr id="177" name="object 177"/>
          <p:cNvSpPr txBox="1"/>
          <p:nvPr/>
        </p:nvSpPr>
        <p:spPr>
          <a:xfrm>
            <a:off x="4187188" y="9958705"/>
            <a:ext cx="11719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L’algoritmo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hash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scelto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estremamente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importante!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6455" y="1295093"/>
            <a:ext cx="5608677" cy="769619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AC1BBFC-88E5-94A8-A1D2-FAF1BB443C67}"/>
              </a:ext>
            </a:extLst>
          </p:cNvPr>
          <p:cNvSpPr txBox="1"/>
          <p:nvPr/>
        </p:nvSpPr>
        <p:spPr>
          <a:xfrm>
            <a:off x="11652250" y="9019199"/>
            <a:ext cx="7361962" cy="1546577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774825" marR="29209" indent="-1762760">
              <a:lnSpc>
                <a:spcPts val="10610"/>
              </a:lnSpc>
              <a:spcBef>
                <a:spcPts val="1460"/>
              </a:spcBef>
            </a:pPr>
            <a:r>
              <a:rPr lang="it-IT" sz="9900" b="1" spc="-550" dirty="0">
                <a:solidFill>
                  <a:srgbClr val="FFFFFF"/>
                </a:solidFill>
                <a:latin typeface="Arial"/>
                <a:cs typeface="Arial"/>
              </a:rPr>
              <a:t>HTTPS e TLS</a:t>
            </a:r>
            <a:endParaRPr sz="9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4193749" y="2213548"/>
            <a:ext cx="14033012" cy="208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500" spc="-6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3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500" spc="-11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l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2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9675" y="1879400"/>
            <a:ext cx="2860875" cy="2860875"/>
            <a:chOff x="999675" y="1397814"/>
            <a:chExt cx="2860875" cy="2860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675" y="1397814"/>
              <a:ext cx="2860875" cy="2860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71683" y="3369676"/>
              <a:ext cx="1395730" cy="427990"/>
            </a:xfrm>
            <a:custGeom>
              <a:avLst/>
              <a:gdLst/>
              <a:ahLst/>
              <a:cxnLst/>
              <a:rect l="l" t="t" r="r" b="b"/>
              <a:pathLst>
                <a:path w="1395730" h="427989">
                  <a:moveTo>
                    <a:pt x="1395463" y="0"/>
                  </a:moveTo>
                  <a:lnTo>
                    <a:pt x="0" y="0"/>
                  </a:lnTo>
                  <a:lnTo>
                    <a:pt x="0" y="427474"/>
                  </a:lnTo>
                  <a:lnTo>
                    <a:pt x="1358613" y="427474"/>
                  </a:lnTo>
                  <a:lnTo>
                    <a:pt x="1372953" y="424580"/>
                  </a:lnTo>
                  <a:lnTo>
                    <a:pt x="1384666" y="416685"/>
                  </a:lnTo>
                  <a:lnTo>
                    <a:pt x="1392566" y="404971"/>
                  </a:lnTo>
                  <a:lnTo>
                    <a:pt x="1395463" y="390622"/>
                  </a:lnTo>
                  <a:lnTo>
                    <a:pt x="1395463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075" y="3369684"/>
              <a:ext cx="1327150" cy="575310"/>
            </a:xfrm>
            <a:custGeom>
              <a:avLst/>
              <a:gdLst/>
              <a:ahLst/>
              <a:cxnLst/>
              <a:rect l="l" t="t" r="r" b="b"/>
              <a:pathLst>
                <a:path w="1327150" h="575310">
                  <a:moveTo>
                    <a:pt x="147408" y="0"/>
                  </a:moveTo>
                  <a:lnTo>
                    <a:pt x="0" y="0"/>
                  </a:lnTo>
                  <a:lnTo>
                    <a:pt x="0" y="538035"/>
                  </a:lnTo>
                  <a:lnTo>
                    <a:pt x="2895" y="552386"/>
                  </a:lnTo>
                  <a:lnTo>
                    <a:pt x="10795" y="564095"/>
                  </a:lnTo>
                  <a:lnTo>
                    <a:pt x="22504" y="571995"/>
                  </a:lnTo>
                  <a:lnTo>
                    <a:pt x="36842" y="574878"/>
                  </a:lnTo>
                  <a:lnTo>
                    <a:pt x="110553" y="574878"/>
                  </a:lnTo>
                  <a:lnTo>
                    <a:pt x="124891" y="571995"/>
                  </a:lnTo>
                  <a:lnTo>
                    <a:pt x="136613" y="564095"/>
                  </a:lnTo>
                  <a:lnTo>
                    <a:pt x="144513" y="552386"/>
                  </a:lnTo>
                  <a:lnTo>
                    <a:pt x="147408" y="538035"/>
                  </a:lnTo>
                  <a:lnTo>
                    <a:pt x="147408" y="0"/>
                  </a:lnTo>
                  <a:close/>
                </a:path>
                <a:path w="1327150" h="575310">
                  <a:moveTo>
                    <a:pt x="442214" y="0"/>
                  </a:moveTo>
                  <a:lnTo>
                    <a:pt x="294817" y="0"/>
                  </a:lnTo>
                  <a:lnTo>
                    <a:pt x="294817" y="538035"/>
                  </a:lnTo>
                  <a:lnTo>
                    <a:pt x="297713" y="552386"/>
                  </a:lnTo>
                  <a:lnTo>
                    <a:pt x="305612" y="564095"/>
                  </a:lnTo>
                  <a:lnTo>
                    <a:pt x="317322" y="571995"/>
                  </a:lnTo>
                  <a:lnTo>
                    <a:pt x="331673" y="574878"/>
                  </a:lnTo>
                  <a:lnTo>
                    <a:pt x="405358" y="574878"/>
                  </a:lnTo>
                  <a:lnTo>
                    <a:pt x="419709" y="571995"/>
                  </a:lnTo>
                  <a:lnTo>
                    <a:pt x="431419" y="564095"/>
                  </a:lnTo>
                  <a:lnTo>
                    <a:pt x="439318" y="552386"/>
                  </a:lnTo>
                  <a:lnTo>
                    <a:pt x="442214" y="538035"/>
                  </a:lnTo>
                  <a:lnTo>
                    <a:pt x="442214" y="0"/>
                  </a:lnTo>
                  <a:close/>
                </a:path>
                <a:path w="1327150" h="575310">
                  <a:moveTo>
                    <a:pt x="737031" y="0"/>
                  </a:moveTo>
                  <a:lnTo>
                    <a:pt x="589622" y="0"/>
                  </a:lnTo>
                  <a:lnTo>
                    <a:pt x="589622" y="538035"/>
                  </a:lnTo>
                  <a:lnTo>
                    <a:pt x="592518" y="552386"/>
                  </a:lnTo>
                  <a:lnTo>
                    <a:pt x="600417" y="564095"/>
                  </a:lnTo>
                  <a:lnTo>
                    <a:pt x="612127" y="571995"/>
                  </a:lnTo>
                  <a:lnTo>
                    <a:pt x="626478" y="574878"/>
                  </a:lnTo>
                  <a:lnTo>
                    <a:pt x="700176" y="574878"/>
                  </a:lnTo>
                  <a:lnTo>
                    <a:pt x="714514" y="571995"/>
                  </a:lnTo>
                  <a:lnTo>
                    <a:pt x="726236" y="564095"/>
                  </a:lnTo>
                  <a:lnTo>
                    <a:pt x="734136" y="552386"/>
                  </a:lnTo>
                  <a:lnTo>
                    <a:pt x="737031" y="538035"/>
                  </a:lnTo>
                  <a:lnTo>
                    <a:pt x="737031" y="0"/>
                  </a:lnTo>
                  <a:close/>
                </a:path>
                <a:path w="1327150" h="575310">
                  <a:moveTo>
                    <a:pt x="1031849" y="0"/>
                  </a:moveTo>
                  <a:lnTo>
                    <a:pt x="884440" y="0"/>
                  </a:lnTo>
                  <a:lnTo>
                    <a:pt x="884440" y="538035"/>
                  </a:lnTo>
                  <a:lnTo>
                    <a:pt x="887336" y="552386"/>
                  </a:lnTo>
                  <a:lnTo>
                    <a:pt x="895235" y="564095"/>
                  </a:lnTo>
                  <a:lnTo>
                    <a:pt x="906945" y="571995"/>
                  </a:lnTo>
                  <a:lnTo>
                    <a:pt x="921296" y="574878"/>
                  </a:lnTo>
                  <a:lnTo>
                    <a:pt x="995006" y="574878"/>
                  </a:lnTo>
                  <a:lnTo>
                    <a:pt x="1009345" y="571995"/>
                  </a:lnTo>
                  <a:lnTo>
                    <a:pt x="1021054" y="564095"/>
                  </a:lnTo>
                  <a:lnTo>
                    <a:pt x="1028954" y="552386"/>
                  </a:lnTo>
                  <a:lnTo>
                    <a:pt x="1031849" y="538035"/>
                  </a:lnTo>
                  <a:lnTo>
                    <a:pt x="1031849" y="0"/>
                  </a:lnTo>
                  <a:close/>
                </a:path>
                <a:path w="1327150" h="575310">
                  <a:moveTo>
                    <a:pt x="1326654" y="0"/>
                  </a:moveTo>
                  <a:lnTo>
                    <a:pt x="1179245" y="0"/>
                  </a:lnTo>
                  <a:lnTo>
                    <a:pt x="1179245" y="538035"/>
                  </a:lnTo>
                  <a:lnTo>
                    <a:pt x="1182141" y="552386"/>
                  </a:lnTo>
                  <a:lnTo>
                    <a:pt x="1190040" y="564095"/>
                  </a:lnTo>
                  <a:lnTo>
                    <a:pt x="1201750" y="571995"/>
                  </a:lnTo>
                  <a:lnTo>
                    <a:pt x="1216101" y="574878"/>
                  </a:lnTo>
                  <a:lnTo>
                    <a:pt x="1289812" y="574878"/>
                  </a:lnTo>
                  <a:lnTo>
                    <a:pt x="1304150" y="571995"/>
                  </a:lnTo>
                  <a:lnTo>
                    <a:pt x="1315872" y="564095"/>
                  </a:lnTo>
                  <a:lnTo>
                    <a:pt x="1323759" y="552386"/>
                  </a:lnTo>
                  <a:lnTo>
                    <a:pt x="1326654" y="538035"/>
                  </a:lnTo>
                  <a:lnTo>
                    <a:pt x="1326654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9093" y="2630220"/>
              <a:ext cx="2442210" cy="788670"/>
            </a:xfrm>
            <a:custGeom>
              <a:avLst/>
              <a:gdLst/>
              <a:ahLst/>
              <a:cxnLst/>
              <a:rect l="l" t="t" r="r" b="b"/>
              <a:pathLst>
                <a:path w="2442210" h="788670">
                  <a:moveTo>
                    <a:pt x="1221020" y="0"/>
                  </a:moveTo>
                  <a:lnTo>
                    <a:pt x="0" y="201439"/>
                  </a:lnTo>
                  <a:lnTo>
                    <a:pt x="0" y="714878"/>
                  </a:lnTo>
                  <a:lnTo>
                    <a:pt x="5791" y="743571"/>
                  </a:lnTo>
                  <a:lnTo>
                    <a:pt x="21587" y="767000"/>
                  </a:lnTo>
                  <a:lnTo>
                    <a:pt x="45015" y="782796"/>
                  </a:lnTo>
                  <a:lnTo>
                    <a:pt x="73705" y="788588"/>
                  </a:lnTo>
                  <a:lnTo>
                    <a:pt x="2368335" y="788588"/>
                  </a:lnTo>
                  <a:lnTo>
                    <a:pt x="2397025" y="782796"/>
                  </a:lnTo>
                  <a:lnTo>
                    <a:pt x="2420453" y="767000"/>
                  </a:lnTo>
                  <a:lnTo>
                    <a:pt x="2436248" y="743571"/>
                  </a:lnTo>
                  <a:lnTo>
                    <a:pt x="2442039" y="714878"/>
                  </a:lnTo>
                  <a:lnTo>
                    <a:pt x="2442039" y="196560"/>
                  </a:lnTo>
                  <a:lnTo>
                    <a:pt x="1221020" y="0"/>
                  </a:lnTo>
                  <a:close/>
                </a:path>
              </a:pathLst>
            </a:custGeom>
            <a:solidFill>
              <a:srgbClr val="59677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09093" y="2389464"/>
              <a:ext cx="2442210" cy="442595"/>
            </a:xfrm>
            <a:custGeom>
              <a:avLst/>
              <a:gdLst/>
              <a:ahLst/>
              <a:cxnLst/>
              <a:rect l="l" t="t" r="r" b="b"/>
              <a:pathLst>
                <a:path w="2442210" h="442594">
                  <a:moveTo>
                    <a:pt x="2368335" y="0"/>
                  </a:moveTo>
                  <a:lnTo>
                    <a:pt x="73705" y="0"/>
                  </a:lnTo>
                  <a:lnTo>
                    <a:pt x="45015" y="5791"/>
                  </a:lnTo>
                  <a:lnTo>
                    <a:pt x="21587" y="21587"/>
                  </a:lnTo>
                  <a:lnTo>
                    <a:pt x="5791" y="45015"/>
                  </a:lnTo>
                  <a:lnTo>
                    <a:pt x="0" y="73705"/>
                  </a:lnTo>
                  <a:lnTo>
                    <a:pt x="0" y="442195"/>
                  </a:lnTo>
                  <a:lnTo>
                    <a:pt x="2442039" y="442195"/>
                  </a:lnTo>
                  <a:lnTo>
                    <a:pt x="2442039" y="73705"/>
                  </a:lnTo>
                  <a:lnTo>
                    <a:pt x="2436248" y="45015"/>
                  </a:lnTo>
                  <a:lnTo>
                    <a:pt x="2420453" y="21587"/>
                  </a:lnTo>
                  <a:lnTo>
                    <a:pt x="2397025" y="5791"/>
                  </a:lnTo>
                  <a:lnTo>
                    <a:pt x="2368335" y="0"/>
                  </a:lnTo>
                  <a:close/>
                </a:path>
              </a:pathLst>
            </a:custGeom>
            <a:solidFill>
              <a:srgbClr val="8B9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9090" y="2536881"/>
              <a:ext cx="2442210" cy="882015"/>
            </a:xfrm>
            <a:custGeom>
              <a:avLst/>
              <a:gdLst/>
              <a:ahLst/>
              <a:cxnLst/>
              <a:rect l="l" t="t" r="r" b="b"/>
              <a:pathLst>
                <a:path w="2442210" h="882014">
                  <a:moveTo>
                    <a:pt x="2105469" y="36830"/>
                  </a:moveTo>
                  <a:lnTo>
                    <a:pt x="2102561" y="22491"/>
                  </a:lnTo>
                  <a:lnTo>
                    <a:pt x="2094661" y="10782"/>
                  </a:lnTo>
                  <a:lnTo>
                    <a:pt x="2082952" y="2895"/>
                  </a:lnTo>
                  <a:lnTo>
                    <a:pt x="2068614" y="0"/>
                  </a:lnTo>
                  <a:lnTo>
                    <a:pt x="373418" y="0"/>
                  </a:lnTo>
                  <a:lnTo>
                    <a:pt x="359079" y="2895"/>
                  </a:lnTo>
                  <a:lnTo>
                    <a:pt x="347370" y="10782"/>
                  </a:lnTo>
                  <a:lnTo>
                    <a:pt x="339471" y="22491"/>
                  </a:lnTo>
                  <a:lnTo>
                    <a:pt x="336575" y="36830"/>
                  </a:lnTo>
                  <a:lnTo>
                    <a:pt x="336575" y="110540"/>
                  </a:lnTo>
                  <a:lnTo>
                    <a:pt x="339471" y="124891"/>
                  </a:lnTo>
                  <a:lnTo>
                    <a:pt x="347370" y="136601"/>
                  </a:lnTo>
                  <a:lnTo>
                    <a:pt x="359079" y="144500"/>
                  </a:lnTo>
                  <a:lnTo>
                    <a:pt x="373418" y="147396"/>
                  </a:lnTo>
                  <a:lnTo>
                    <a:pt x="2068614" y="147396"/>
                  </a:lnTo>
                  <a:lnTo>
                    <a:pt x="2082952" y="144500"/>
                  </a:lnTo>
                  <a:lnTo>
                    <a:pt x="2094661" y="136601"/>
                  </a:lnTo>
                  <a:lnTo>
                    <a:pt x="2102561" y="124891"/>
                  </a:lnTo>
                  <a:lnTo>
                    <a:pt x="2105469" y="110540"/>
                  </a:lnTo>
                  <a:lnTo>
                    <a:pt x="2105469" y="36830"/>
                  </a:lnTo>
                  <a:close/>
                </a:path>
                <a:path w="2442210" h="882014">
                  <a:moveTo>
                    <a:pt x="2442032" y="294779"/>
                  </a:moveTo>
                  <a:lnTo>
                    <a:pt x="2294623" y="266166"/>
                  </a:lnTo>
                  <a:lnTo>
                    <a:pt x="2294623" y="587121"/>
                  </a:lnTo>
                  <a:lnTo>
                    <a:pt x="2287117" y="633717"/>
                  </a:lnTo>
                  <a:lnTo>
                    <a:pt x="2266188" y="674179"/>
                  </a:lnTo>
                  <a:lnTo>
                    <a:pt x="2234273" y="706081"/>
                  </a:lnTo>
                  <a:lnTo>
                    <a:pt x="2193810" y="726998"/>
                  </a:lnTo>
                  <a:lnTo>
                    <a:pt x="2147214" y="734517"/>
                  </a:lnTo>
                  <a:lnTo>
                    <a:pt x="0" y="734517"/>
                  </a:lnTo>
                  <a:lnTo>
                    <a:pt x="0" y="808228"/>
                  </a:lnTo>
                  <a:lnTo>
                    <a:pt x="5791" y="836917"/>
                  </a:lnTo>
                  <a:lnTo>
                    <a:pt x="21577" y="860348"/>
                  </a:lnTo>
                  <a:lnTo>
                    <a:pt x="45008" y="876134"/>
                  </a:lnTo>
                  <a:lnTo>
                    <a:pt x="73698" y="881938"/>
                  </a:lnTo>
                  <a:lnTo>
                    <a:pt x="2368334" y="881938"/>
                  </a:lnTo>
                  <a:lnTo>
                    <a:pt x="2397023" y="876134"/>
                  </a:lnTo>
                  <a:lnTo>
                    <a:pt x="2420455" y="860348"/>
                  </a:lnTo>
                  <a:lnTo>
                    <a:pt x="2436241" y="836917"/>
                  </a:lnTo>
                  <a:lnTo>
                    <a:pt x="2442032" y="808228"/>
                  </a:lnTo>
                  <a:lnTo>
                    <a:pt x="2442032" y="294779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3723" y="2389464"/>
              <a:ext cx="147955" cy="442595"/>
            </a:xfrm>
            <a:custGeom>
              <a:avLst/>
              <a:gdLst/>
              <a:ahLst/>
              <a:cxnLst/>
              <a:rect l="l" t="t" r="r" b="b"/>
              <a:pathLst>
                <a:path w="147954" h="442594">
                  <a:moveTo>
                    <a:pt x="73704" y="0"/>
                  </a:moveTo>
                  <a:lnTo>
                    <a:pt x="0" y="0"/>
                  </a:lnTo>
                  <a:lnTo>
                    <a:pt x="0" y="442195"/>
                  </a:lnTo>
                  <a:lnTo>
                    <a:pt x="147409" y="442195"/>
                  </a:lnTo>
                  <a:lnTo>
                    <a:pt x="147409" y="73705"/>
                  </a:lnTo>
                  <a:lnTo>
                    <a:pt x="141617" y="45015"/>
                  </a:lnTo>
                  <a:lnTo>
                    <a:pt x="125822" y="21587"/>
                  </a:lnTo>
                  <a:lnTo>
                    <a:pt x="102394" y="5791"/>
                  </a:lnTo>
                  <a:lnTo>
                    <a:pt x="73704" y="0"/>
                  </a:lnTo>
                  <a:close/>
                </a:path>
              </a:pathLst>
            </a:custGeom>
            <a:solidFill>
              <a:srgbClr val="6C7A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47410" y="0"/>
                  </a:lnTo>
                  <a:lnTo>
                    <a:pt x="100815" y="7514"/>
                  </a:lnTo>
                  <a:lnTo>
                    <a:pt x="60349" y="28439"/>
                  </a:lnTo>
                  <a:lnTo>
                    <a:pt x="28440" y="60348"/>
                  </a:lnTo>
                  <a:lnTo>
                    <a:pt x="7514" y="100814"/>
                  </a:lnTo>
                  <a:lnTo>
                    <a:pt x="0" y="147409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326658" y="886941"/>
                  </a:lnTo>
                  <a:lnTo>
                    <a:pt x="1319143" y="933529"/>
                  </a:lnTo>
                  <a:lnTo>
                    <a:pt x="1298217" y="973994"/>
                  </a:lnTo>
                  <a:lnTo>
                    <a:pt x="1266308" y="1005906"/>
                  </a:lnTo>
                  <a:lnTo>
                    <a:pt x="1225842" y="1026835"/>
                  </a:lnTo>
                  <a:lnTo>
                    <a:pt x="1179247" y="1034351"/>
                  </a:lnTo>
                  <a:lnTo>
                    <a:pt x="0" y="1034351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339" y="1762994"/>
              <a:ext cx="1106170" cy="810895"/>
            </a:xfrm>
            <a:custGeom>
              <a:avLst/>
              <a:gdLst/>
              <a:ahLst/>
              <a:cxnLst/>
              <a:rect l="l" t="t" r="r" b="b"/>
              <a:pathLst>
                <a:path w="1106170" h="810894">
                  <a:moveTo>
                    <a:pt x="761568" y="331660"/>
                  </a:moveTo>
                  <a:lnTo>
                    <a:pt x="758672" y="317309"/>
                  </a:lnTo>
                  <a:lnTo>
                    <a:pt x="750773" y="305600"/>
                  </a:lnTo>
                  <a:lnTo>
                    <a:pt x="739063" y="297700"/>
                  </a:lnTo>
                  <a:lnTo>
                    <a:pt x="724712" y="294805"/>
                  </a:lnTo>
                  <a:lnTo>
                    <a:pt x="36842" y="294805"/>
                  </a:lnTo>
                  <a:lnTo>
                    <a:pt x="22504" y="297700"/>
                  </a:lnTo>
                  <a:lnTo>
                    <a:pt x="10782" y="305600"/>
                  </a:lnTo>
                  <a:lnTo>
                    <a:pt x="2882" y="317309"/>
                  </a:lnTo>
                  <a:lnTo>
                    <a:pt x="0" y="331660"/>
                  </a:lnTo>
                  <a:lnTo>
                    <a:pt x="2882" y="345998"/>
                  </a:lnTo>
                  <a:lnTo>
                    <a:pt x="10782" y="357720"/>
                  </a:lnTo>
                  <a:lnTo>
                    <a:pt x="22504" y="365607"/>
                  </a:lnTo>
                  <a:lnTo>
                    <a:pt x="36842" y="368503"/>
                  </a:lnTo>
                  <a:lnTo>
                    <a:pt x="724712" y="368503"/>
                  </a:lnTo>
                  <a:lnTo>
                    <a:pt x="739063" y="365607"/>
                  </a:lnTo>
                  <a:lnTo>
                    <a:pt x="750773" y="357720"/>
                  </a:lnTo>
                  <a:lnTo>
                    <a:pt x="758672" y="345998"/>
                  </a:lnTo>
                  <a:lnTo>
                    <a:pt x="761568" y="331660"/>
                  </a:lnTo>
                  <a:close/>
                </a:path>
                <a:path w="1106170" h="810894">
                  <a:moveTo>
                    <a:pt x="810717" y="36855"/>
                  </a:moveTo>
                  <a:lnTo>
                    <a:pt x="807821" y="22504"/>
                  </a:lnTo>
                  <a:lnTo>
                    <a:pt x="799922" y="10782"/>
                  </a:lnTo>
                  <a:lnTo>
                    <a:pt x="788200" y="2895"/>
                  </a:lnTo>
                  <a:lnTo>
                    <a:pt x="773861" y="0"/>
                  </a:lnTo>
                  <a:lnTo>
                    <a:pt x="331673" y="0"/>
                  </a:lnTo>
                  <a:lnTo>
                    <a:pt x="317334" y="2895"/>
                  </a:lnTo>
                  <a:lnTo>
                    <a:pt x="305612" y="10782"/>
                  </a:lnTo>
                  <a:lnTo>
                    <a:pt x="297713" y="22504"/>
                  </a:lnTo>
                  <a:lnTo>
                    <a:pt x="294817" y="36855"/>
                  </a:lnTo>
                  <a:lnTo>
                    <a:pt x="297713" y="51193"/>
                  </a:lnTo>
                  <a:lnTo>
                    <a:pt x="305612" y="62903"/>
                  </a:lnTo>
                  <a:lnTo>
                    <a:pt x="317334" y="70802"/>
                  </a:lnTo>
                  <a:lnTo>
                    <a:pt x="331673" y="73698"/>
                  </a:lnTo>
                  <a:lnTo>
                    <a:pt x="773861" y="73698"/>
                  </a:lnTo>
                  <a:lnTo>
                    <a:pt x="788200" y="70802"/>
                  </a:lnTo>
                  <a:lnTo>
                    <a:pt x="799922" y="62903"/>
                  </a:lnTo>
                  <a:lnTo>
                    <a:pt x="807821" y="51193"/>
                  </a:lnTo>
                  <a:lnTo>
                    <a:pt x="810717" y="36855"/>
                  </a:lnTo>
                  <a:close/>
                </a:path>
                <a:path w="1106170" h="810894">
                  <a:moveTo>
                    <a:pt x="1105547" y="773887"/>
                  </a:moveTo>
                  <a:lnTo>
                    <a:pt x="1102652" y="759536"/>
                  </a:lnTo>
                  <a:lnTo>
                    <a:pt x="1094752" y="747826"/>
                  </a:lnTo>
                  <a:lnTo>
                    <a:pt x="1083043" y="739927"/>
                  </a:lnTo>
                  <a:lnTo>
                    <a:pt x="1068692" y="737031"/>
                  </a:lnTo>
                  <a:lnTo>
                    <a:pt x="36842" y="737031"/>
                  </a:lnTo>
                  <a:lnTo>
                    <a:pt x="22504" y="739927"/>
                  </a:lnTo>
                  <a:lnTo>
                    <a:pt x="10782" y="747826"/>
                  </a:lnTo>
                  <a:lnTo>
                    <a:pt x="2882" y="759536"/>
                  </a:lnTo>
                  <a:lnTo>
                    <a:pt x="0" y="773887"/>
                  </a:lnTo>
                  <a:lnTo>
                    <a:pt x="2882" y="788225"/>
                  </a:lnTo>
                  <a:lnTo>
                    <a:pt x="10782" y="799934"/>
                  </a:lnTo>
                  <a:lnTo>
                    <a:pt x="22504" y="807821"/>
                  </a:lnTo>
                  <a:lnTo>
                    <a:pt x="36842" y="810717"/>
                  </a:lnTo>
                  <a:lnTo>
                    <a:pt x="1068692" y="810717"/>
                  </a:lnTo>
                  <a:lnTo>
                    <a:pt x="1083043" y="807821"/>
                  </a:lnTo>
                  <a:lnTo>
                    <a:pt x="1094752" y="799934"/>
                  </a:lnTo>
                  <a:lnTo>
                    <a:pt x="1102652" y="788225"/>
                  </a:lnTo>
                  <a:lnTo>
                    <a:pt x="1105547" y="773887"/>
                  </a:lnTo>
                  <a:close/>
                </a:path>
                <a:path w="1106170" h="810894">
                  <a:moveTo>
                    <a:pt x="1105547" y="626478"/>
                  </a:moveTo>
                  <a:lnTo>
                    <a:pt x="1102652" y="612127"/>
                  </a:lnTo>
                  <a:lnTo>
                    <a:pt x="1094752" y="600405"/>
                  </a:lnTo>
                  <a:lnTo>
                    <a:pt x="1083043" y="592518"/>
                  </a:lnTo>
                  <a:lnTo>
                    <a:pt x="1068692" y="589622"/>
                  </a:lnTo>
                  <a:lnTo>
                    <a:pt x="36842" y="589622"/>
                  </a:lnTo>
                  <a:lnTo>
                    <a:pt x="22504" y="592518"/>
                  </a:lnTo>
                  <a:lnTo>
                    <a:pt x="10782" y="600405"/>
                  </a:lnTo>
                  <a:lnTo>
                    <a:pt x="2882" y="612127"/>
                  </a:lnTo>
                  <a:lnTo>
                    <a:pt x="0" y="626478"/>
                  </a:lnTo>
                  <a:lnTo>
                    <a:pt x="2882" y="640816"/>
                  </a:lnTo>
                  <a:lnTo>
                    <a:pt x="10782" y="652538"/>
                  </a:lnTo>
                  <a:lnTo>
                    <a:pt x="22504" y="660438"/>
                  </a:lnTo>
                  <a:lnTo>
                    <a:pt x="36842" y="663333"/>
                  </a:lnTo>
                  <a:lnTo>
                    <a:pt x="1068692" y="663333"/>
                  </a:lnTo>
                  <a:lnTo>
                    <a:pt x="1083043" y="660438"/>
                  </a:lnTo>
                  <a:lnTo>
                    <a:pt x="1094752" y="652538"/>
                  </a:lnTo>
                  <a:lnTo>
                    <a:pt x="1102652" y="640816"/>
                  </a:lnTo>
                  <a:lnTo>
                    <a:pt x="1105547" y="626478"/>
                  </a:lnTo>
                  <a:close/>
                </a:path>
                <a:path w="1106170" h="810894">
                  <a:moveTo>
                    <a:pt x="1105547" y="184238"/>
                  </a:moveTo>
                  <a:lnTo>
                    <a:pt x="1102652" y="169900"/>
                  </a:lnTo>
                  <a:lnTo>
                    <a:pt x="1094752" y="158191"/>
                  </a:lnTo>
                  <a:lnTo>
                    <a:pt x="1083043" y="150291"/>
                  </a:lnTo>
                  <a:lnTo>
                    <a:pt x="1068692" y="147396"/>
                  </a:lnTo>
                  <a:lnTo>
                    <a:pt x="36842" y="147396"/>
                  </a:lnTo>
                  <a:lnTo>
                    <a:pt x="22491" y="150291"/>
                  </a:lnTo>
                  <a:lnTo>
                    <a:pt x="10782" y="158191"/>
                  </a:lnTo>
                  <a:lnTo>
                    <a:pt x="2882" y="169900"/>
                  </a:lnTo>
                  <a:lnTo>
                    <a:pt x="0" y="184238"/>
                  </a:lnTo>
                  <a:lnTo>
                    <a:pt x="2882" y="198589"/>
                  </a:lnTo>
                  <a:lnTo>
                    <a:pt x="10782" y="210312"/>
                  </a:lnTo>
                  <a:lnTo>
                    <a:pt x="22491" y="218198"/>
                  </a:lnTo>
                  <a:lnTo>
                    <a:pt x="36842" y="221094"/>
                  </a:lnTo>
                  <a:lnTo>
                    <a:pt x="1068692" y="221094"/>
                  </a:lnTo>
                  <a:lnTo>
                    <a:pt x="1083030" y="218198"/>
                  </a:lnTo>
                  <a:lnTo>
                    <a:pt x="1094752" y="210312"/>
                  </a:lnTo>
                  <a:lnTo>
                    <a:pt x="1102652" y="198589"/>
                  </a:lnTo>
                  <a:lnTo>
                    <a:pt x="1105547" y="184238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504" y="2979069"/>
              <a:ext cx="147410" cy="1474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306" y="2979069"/>
              <a:ext cx="147410" cy="147409"/>
            </a:xfrm>
            <a:prstGeom prst="rect">
              <a:avLst/>
            </a:prstGeom>
          </p:spPr>
        </p:pic>
      </p:grpSp>
      <p:pic>
        <p:nvPicPr>
          <p:cNvPr id="2" name="Picture 4" descr="Confused Girl GIFs | Tenor">
            <a:extLst>
              <a:ext uri="{FF2B5EF4-FFF2-40B4-BE49-F238E27FC236}">
                <a16:creationId xmlns:a16="http://schemas.microsoft.com/office/drawing/2014/main" id="{F8885D0D-4686-4C72-2169-1AA33C1F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5121275"/>
            <a:ext cx="4235450" cy="46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3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668367" y="236202"/>
            <a:ext cx="1276731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X</a:t>
            </a:r>
            <a:r>
              <a:rPr spc="-35" dirty="0"/>
              <a:t>.</a:t>
            </a:r>
            <a:r>
              <a:rPr spc="690" dirty="0"/>
              <a:t>5</a:t>
            </a:r>
            <a:r>
              <a:rPr spc="685" dirty="0"/>
              <a:t>0</a:t>
            </a:r>
            <a:r>
              <a:rPr spc="725" dirty="0"/>
              <a:t>9</a:t>
            </a:r>
            <a:r>
              <a:rPr spc="-665" dirty="0"/>
              <a:t> </a:t>
            </a:r>
            <a:r>
              <a:rPr spc="-85" dirty="0"/>
              <a:t>C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05" dirty="0"/>
              <a:t>c</a:t>
            </a:r>
            <a:r>
              <a:rPr spc="-80" dirty="0"/>
              <a:t>a</a:t>
            </a:r>
            <a:r>
              <a:rPr spc="114" dirty="0"/>
              <a:t>t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325" dirty="0"/>
              <a:t>i</a:t>
            </a:r>
            <a:r>
              <a:rPr spc="-350" dirty="0"/>
              <a:t>ss</a:t>
            </a:r>
            <a:r>
              <a:rPr spc="-290" dirty="0"/>
              <a:t>u</a:t>
            </a:r>
            <a:r>
              <a:rPr spc="-80" dirty="0"/>
              <a:t>a</a:t>
            </a:r>
            <a:r>
              <a:rPr spc="-290" dirty="0"/>
              <a:t>n</a:t>
            </a:r>
            <a:r>
              <a:rPr spc="-105" dirty="0"/>
              <a:t>c</a:t>
            </a:r>
            <a:r>
              <a:rPr spc="-15" dirty="0"/>
              <a:t>e</a:t>
            </a:r>
          </a:p>
        </p:txBody>
      </p:sp>
      <p:grpSp>
        <p:nvGrpSpPr>
          <p:cNvPr id="2" name="object 2"/>
          <p:cNvGrpSpPr/>
          <p:nvPr/>
        </p:nvGrpSpPr>
        <p:grpSpPr>
          <a:xfrm>
            <a:off x="1221642" y="1810228"/>
            <a:ext cx="4619625" cy="3561079"/>
            <a:chOff x="1221642" y="1810228"/>
            <a:chExt cx="4619625" cy="35610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642" y="1867236"/>
              <a:ext cx="4619300" cy="3503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044" y="1867201"/>
              <a:ext cx="4161907" cy="35039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642" y="4577892"/>
              <a:ext cx="4619300" cy="793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790" y="2048374"/>
              <a:ext cx="4257015" cy="31416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044" y="2048378"/>
              <a:ext cx="3980761" cy="3141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790" y="4550599"/>
              <a:ext cx="4257009" cy="6393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6609" y="1810228"/>
              <a:ext cx="991743" cy="14020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1873" y="2764313"/>
              <a:ext cx="1560161" cy="2408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5762" y="2723114"/>
              <a:ext cx="907372" cy="241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1873" y="3183149"/>
              <a:ext cx="471189" cy="2513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8232" y="3200373"/>
              <a:ext cx="724903" cy="1899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3089" y="3666381"/>
              <a:ext cx="871399" cy="2433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2344" y="3654338"/>
              <a:ext cx="1361215" cy="293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0261" y="4487373"/>
              <a:ext cx="1202081" cy="2433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7139" y="2198885"/>
              <a:ext cx="2335007" cy="28271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824419" y="1952785"/>
            <a:ext cx="2555240" cy="197167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300" b="1" spc="-85" dirty="0">
                <a:solidFill>
                  <a:srgbClr val="5E5E5E"/>
                </a:solidFill>
                <a:latin typeface="Arial"/>
                <a:cs typeface="Arial"/>
              </a:rPr>
              <a:t>S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2300" b="1" spc="-6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-105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2300" b="1" spc="-6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-18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2300" b="1" spc="-6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5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spc="-9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15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sz="2300" b="1" spc="3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1008380" marR="5080">
              <a:lnSpc>
                <a:spcPct val="151000"/>
              </a:lnSpc>
              <a:spcBef>
                <a:spcPts val="10"/>
              </a:spcBef>
            </a:pP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20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20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0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20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20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20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0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r>
              <a:rPr sz="2050" spc="-2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0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om  </a:t>
            </a:r>
            <a:r>
              <a:rPr sz="205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CA1 </a:t>
            </a:r>
            <a:r>
              <a:rPr sz="20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050" spc="20" dirty="0">
                <a:solidFill>
                  <a:srgbClr val="5E5E5E"/>
                </a:solidFill>
                <a:latin typeface="Microsoft Sans Serif"/>
                <a:cs typeface="Microsoft Sans Serif"/>
              </a:rPr>
              <a:t>10/03/2022</a:t>
            </a:r>
            <a:endParaRPr sz="20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82966" y="1810228"/>
            <a:ext cx="9243695" cy="9377680"/>
            <a:chOff x="9182966" y="1810228"/>
            <a:chExt cx="9243695" cy="9377680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07140" y="1867237"/>
              <a:ext cx="4619304" cy="35038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539" y="1867201"/>
              <a:ext cx="4161907" cy="35039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07139" y="4577892"/>
              <a:ext cx="4619300" cy="793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07140" y="1867237"/>
              <a:ext cx="4619304" cy="35038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4539" y="1867201"/>
              <a:ext cx="4161907" cy="35039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07139" y="4577892"/>
              <a:ext cx="4619300" cy="793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88286" y="2048374"/>
              <a:ext cx="4257022" cy="31416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64539" y="2048378"/>
              <a:ext cx="3980761" cy="3141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8286" y="4550599"/>
              <a:ext cx="4257009" cy="6393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32111" y="1810228"/>
              <a:ext cx="991739" cy="14020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882799" y="10022071"/>
              <a:ext cx="2652395" cy="0"/>
            </a:xfrm>
            <a:custGeom>
              <a:avLst/>
              <a:gdLst/>
              <a:ahLst/>
              <a:cxnLst/>
              <a:rect l="l" t="t" r="r" b="b"/>
              <a:pathLst>
                <a:path w="2652394">
                  <a:moveTo>
                    <a:pt x="2652307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597992" y="985872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54487" y="8360640"/>
              <a:ext cx="2309451" cy="28271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511538" y="8465355"/>
              <a:ext cx="1995805" cy="2513330"/>
            </a:xfrm>
            <a:custGeom>
              <a:avLst/>
              <a:gdLst/>
              <a:ahLst/>
              <a:cxnLst/>
              <a:rect l="l" t="t" r="r" b="b"/>
              <a:pathLst>
                <a:path w="1995804" h="2513329">
                  <a:moveTo>
                    <a:pt x="1995335" y="149364"/>
                  </a:moveTo>
                  <a:lnTo>
                    <a:pt x="1987715" y="102158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76" y="7620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58" y="7620"/>
                  </a:lnTo>
                  <a:lnTo>
                    <a:pt x="61163" y="28816"/>
                  </a:lnTo>
                  <a:lnTo>
                    <a:pt x="28829" y="61150"/>
                  </a:lnTo>
                  <a:lnTo>
                    <a:pt x="7620" y="102158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29" y="567105"/>
                  </a:lnTo>
                  <a:lnTo>
                    <a:pt x="61163" y="599440"/>
                  </a:lnTo>
                  <a:lnTo>
                    <a:pt x="102158" y="620636"/>
                  </a:lnTo>
                  <a:lnTo>
                    <a:pt x="149364" y="628256"/>
                  </a:lnTo>
                  <a:lnTo>
                    <a:pt x="102158" y="635863"/>
                  </a:lnTo>
                  <a:lnTo>
                    <a:pt x="61163" y="657072"/>
                  </a:lnTo>
                  <a:lnTo>
                    <a:pt x="28829" y="689406"/>
                  </a:lnTo>
                  <a:lnTo>
                    <a:pt x="7620" y="730402"/>
                  </a:lnTo>
                  <a:lnTo>
                    <a:pt x="0" y="777621"/>
                  </a:lnTo>
                  <a:lnTo>
                    <a:pt x="0" y="1107147"/>
                  </a:lnTo>
                  <a:lnTo>
                    <a:pt x="7620" y="1154353"/>
                  </a:lnTo>
                  <a:lnTo>
                    <a:pt x="28829" y="1195349"/>
                  </a:lnTo>
                  <a:lnTo>
                    <a:pt x="61163" y="1227683"/>
                  </a:lnTo>
                  <a:lnTo>
                    <a:pt x="102158" y="1248892"/>
                  </a:lnTo>
                  <a:lnTo>
                    <a:pt x="149364" y="1256499"/>
                  </a:lnTo>
                  <a:lnTo>
                    <a:pt x="102158" y="1264119"/>
                  </a:lnTo>
                  <a:lnTo>
                    <a:pt x="61163" y="1285328"/>
                  </a:lnTo>
                  <a:lnTo>
                    <a:pt x="28829" y="1317663"/>
                  </a:lnTo>
                  <a:lnTo>
                    <a:pt x="7620" y="1358658"/>
                  </a:lnTo>
                  <a:lnTo>
                    <a:pt x="0" y="1405864"/>
                  </a:lnTo>
                  <a:lnTo>
                    <a:pt x="0" y="1735391"/>
                  </a:lnTo>
                  <a:lnTo>
                    <a:pt x="7620" y="1782597"/>
                  </a:lnTo>
                  <a:lnTo>
                    <a:pt x="28829" y="1823605"/>
                  </a:lnTo>
                  <a:lnTo>
                    <a:pt x="61163" y="1855939"/>
                  </a:lnTo>
                  <a:lnTo>
                    <a:pt x="102158" y="1877136"/>
                  </a:lnTo>
                  <a:lnTo>
                    <a:pt x="149364" y="1884756"/>
                  </a:lnTo>
                  <a:lnTo>
                    <a:pt x="102158" y="1892376"/>
                  </a:lnTo>
                  <a:lnTo>
                    <a:pt x="61163" y="1913572"/>
                  </a:lnTo>
                  <a:lnTo>
                    <a:pt x="28829" y="1945906"/>
                  </a:lnTo>
                  <a:lnTo>
                    <a:pt x="7620" y="1986915"/>
                  </a:lnTo>
                  <a:lnTo>
                    <a:pt x="0" y="2034120"/>
                  </a:lnTo>
                  <a:lnTo>
                    <a:pt x="0" y="2363647"/>
                  </a:lnTo>
                  <a:lnTo>
                    <a:pt x="7620" y="2410853"/>
                  </a:lnTo>
                  <a:lnTo>
                    <a:pt x="28829" y="2451862"/>
                  </a:lnTo>
                  <a:lnTo>
                    <a:pt x="61163" y="2484196"/>
                  </a:lnTo>
                  <a:lnTo>
                    <a:pt x="102158" y="2505392"/>
                  </a:lnTo>
                  <a:lnTo>
                    <a:pt x="149364" y="2513012"/>
                  </a:lnTo>
                  <a:lnTo>
                    <a:pt x="1845957" y="2513012"/>
                  </a:lnTo>
                  <a:lnTo>
                    <a:pt x="1893176" y="2505392"/>
                  </a:lnTo>
                  <a:lnTo>
                    <a:pt x="1934171" y="2484196"/>
                  </a:lnTo>
                  <a:lnTo>
                    <a:pt x="1966506" y="2451862"/>
                  </a:lnTo>
                  <a:lnTo>
                    <a:pt x="1987702" y="2410853"/>
                  </a:lnTo>
                  <a:lnTo>
                    <a:pt x="1995322" y="2363647"/>
                  </a:lnTo>
                  <a:lnTo>
                    <a:pt x="1995322" y="2034120"/>
                  </a:lnTo>
                  <a:lnTo>
                    <a:pt x="1987702" y="1986915"/>
                  </a:lnTo>
                  <a:lnTo>
                    <a:pt x="1966506" y="1945906"/>
                  </a:lnTo>
                  <a:lnTo>
                    <a:pt x="1934171" y="1913572"/>
                  </a:lnTo>
                  <a:lnTo>
                    <a:pt x="1893176" y="1892376"/>
                  </a:lnTo>
                  <a:lnTo>
                    <a:pt x="1845957" y="1884756"/>
                  </a:lnTo>
                  <a:lnTo>
                    <a:pt x="1893176" y="1877148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02" y="1782610"/>
                  </a:lnTo>
                  <a:lnTo>
                    <a:pt x="1995322" y="1735391"/>
                  </a:lnTo>
                  <a:lnTo>
                    <a:pt x="1995322" y="1405877"/>
                  </a:lnTo>
                  <a:lnTo>
                    <a:pt x="1987702" y="1358658"/>
                  </a:lnTo>
                  <a:lnTo>
                    <a:pt x="1966506" y="1317663"/>
                  </a:lnTo>
                  <a:lnTo>
                    <a:pt x="1934171" y="1285328"/>
                  </a:lnTo>
                  <a:lnTo>
                    <a:pt x="1893176" y="1264119"/>
                  </a:lnTo>
                  <a:lnTo>
                    <a:pt x="1845957" y="1256512"/>
                  </a:lnTo>
                  <a:lnTo>
                    <a:pt x="1893176" y="1248892"/>
                  </a:lnTo>
                  <a:lnTo>
                    <a:pt x="1934171" y="1227696"/>
                  </a:lnTo>
                  <a:lnTo>
                    <a:pt x="1966506" y="1195362"/>
                  </a:lnTo>
                  <a:lnTo>
                    <a:pt x="1973732" y="1181392"/>
                  </a:lnTo>
                  <a:lnTo>
                    <a:pt x="1987715" y="1154353"/>
                  </a:lnTo>
                  <a:lnTo>
                    <a:pt x="1995322" y="1107147"/>
                  </a:lnTo>
                  <a:lnTo>
                    <a:pt x="1995322" y="777621"/>
                  </a:lnTo>
                  <a:lnTo>
                    <a:pt x="1987702" y="730415"/>
                  </a:lnTo>
                  <a:lnTo>
                    <a:pt x="1966506" y="689406"/>
                  </a:lnTo>
                  <a:lnTo>
                    <a:pt x="1934171" y="657072"/>
                  </a:lnTo>
                  <a:lnTo>
                    <a:pt x="1893176" y="635876"/>
                  </a:lnTo>
                  <a:lnTo>
                    <a:pt x="1845957" y="628256"/>
                  </a:lnTo>
                  <a:lnTo>
                    <a:pt x="1893176" y="620636"/>
                  </a:lnTo>
                  <a:lnTo>
                    <a:pt x="1934171" y="599440"/>
                  </a:lnTo>
                  <a:lnTo>
                    <a:pt x="1966506" y="567105"/>
                  </a:lnTo>
                  <a:lnTo>
                    <a:pt x="1987715" y="526097"/>
                  </a:lnTo>
                  <a:lnTo>
                    <a:pt x="1995335" y="478891"/>
                  </a:lnTo>
                  <a:lnTo>
                    <a:pt x="1995335" y="149364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1538" y="8465355"/>
              <a:ext cx="1995805" cy="1885314"/>
            </a:xfrm>
            <a:custGeom>
              <a:avLst/>
              <a:gdLst/>
              <a:ahLst/>
              <a:cxnLst/>
              <a:rect l="l" t="t" r="r" b="b"/>
              <a:pathLst>
                <a:path w="1995804" h="1885315">
                  <a:moveTo>
                    <a:pt x="1995322" y="1405877"/>
                  </a:moveTo>
                  <a:lnTo>
                    <a:pt x="1987702" y="1358658"/>
                  </a:lnTo>
                  <a:lnTo>
                    <a:pt x="1966506" y="1317663"/>
                  </a:lnTo>
                  <a:lnTo>
                    <a:pt x="1934171" y="1285328"/>
                  </a:lnTo>
                  <a:lnTo>
                    <a:pt x="1893176" y="1264119"/>
                  </a:lnTo>
                  <a:lnTo>
                    <a:pt x="1845957" y="1256512"/>
                  </a:lnTo>
                  <a:lnTo>
                    <a:pt x="149364" y="1256512"/>
                  </a:lnTo>
                  <a:lnTo>
                    <a:pt x="102158" y="1264119"/>
                  </a:lnTo>
                  <a:lnTo>
                    <a:pt x="61163" y="1285328"/>
                  </a:lnTo>
                  <a:lnTo>
                    <a:pt x="28829" y="1317663"/>
                  </a:lnTo>
                  <a:lnTo>
                    <a:pt x="7620" y="1358658"/>
                  </a:lnTo>
                  <a:lnTo>
                    <a:pt x="0" y="1405877"/>
                  </a:lnTo>
                  <a:lnTo>
                    <a:pt x="0" y="1735391"/>
                  </a:lnTo>
                  <a:lnTo>
                    <a:pt x="7620" y="1782610"/>
                  </a:lnTo>
                  <a:lnTo>
                    <a:pt x="28829" y="1823605"/>
                  </a:lnTo>
                  <a:lnTo>
                    <a:pt x="61163" y="1855939"/>
                  </a:lnTo>
                  <a:lnTo>
                    <a:pt x="102158" y="1877148"/>
                  </a:lnTo>
                  <a:lnTo>
                    <a:pt x="149364" y="1884756"/>
                  </a:lnTo>
                  <a:lnTo>
                    <a:pt x="1845957" y="1884756"/>
                  </a:lnTo>
                  <a:lnTo>
                    <a:pt x="1893176" y="1877148"/>
                  </a:lnTo>
                  <a:lnTo>
                    <a:pt x="1934171" y="1855939"/>
                  </a:lnTo>
                  <a:lnTo>
                    <a:pt x="1966506" y="1823605"/>
                  </a:lnTo>
                  <a:lnTo>
                    <a:pt x="1987715" y="1782610"/>
                  </a:lnTo>
                  <a:lnTo>
                    <a:pt x="1995322" y="1735391"/>
                  </a:lnTo>
                  <a:lnTo>
                    <a:pt x="1995322" y="1405877"/>
                  </a:lnTo>
                  <a:close/>
                </a:path>
                <a:path w="1995804" h="1885315">
                  <a:moveTo>
                    <a:pt x="1995322" y="149364"/>
                  </a:moveTo>
                  <a:lnTo>
                    <a:pt x="1987702" y="102146"/>
                  </a:lnTo>
                  <a:lnTo>
                    <a:pt x="1966506" y="61150"/>
                  </a:lnTo>
                  <a:lnTo>
                    <a:pt x="1934171" y="28816"/>
                  </a:lnTo>
                  <a:lnTo>
                    <a:pt x="1893176" y="7620"/>
                  </a:lnTo>
                  <a:lnTo>
                    <a:pt x="1845957" y="0"/>
                  </a:lnTo>
                  <a:lnTo>
                    <a:pt x="149364" y="0"/>
                  </a:lnTo>
                  <a:lnTo>
                    <a:pt x="102158" y="7620"/>
                  </a:lnTo>
                  <a:lnTo>
                    <a:pt x="61163" y="28816"/>
                  </a:lnTo>
                  <a:lnTo>
                    <a:pt x="28829" y="61150"/>
                  </a:lnTo>
                  <a:lnTo>
                    <a:pt x="7620" y="102158"/>
                  </a:lnTo>
                  <a:lnTo>
                    <a:pt x="0" y="149364"/>
                  </a:lnTo>
                  <a:lnTo>
                    <a:pt x="0" y="478891"/>
                  </a:lnTo>
                  <a:lnTo>
                    <a:pt x="7620" y="526097"/>
                  </a:lnTo>
                  <a:lnTo>
                    <a:pt x="28829" y="567105"/>
                  </a:lnTo>
                  <a:lnTo>
                    <a:pt x="61163" y="599440"/>
                  </a:lnTo>
                  <a:lnTo>
                    <a:pt x="102158" y="620636"/>
                  </a:lnTo>
                  <a:lnTo>
                    <a:pt x="149364" y="628256"/>
                  </a:lnTo>
                  <a:lnTo>
                    <a:pt x="1845957" y="628256"/>
                  </a:lnTo>
                  <a:lnTo>
                    <a:pt x="1893176" y="620636"/>
                  </a:lnTo>
                  <a:lnTo>
                    <a:pt x="1934171" y="599440"/>
                  </a:lnTo>
                  <a:lnTo>
                    <a:pt x="1966506" y="567105"/>
                  </a:lnTo>
                  <a:lnTo>
                    <a:pt x="1987715" y="526097"/>
                  </a:lnTo>
                  <a:lnTo>
                    <a:pt x="1995322" y="478878"/>
                  </a:lnTo>
                  <a:lnTo>
                    <a:pt x="1995322" y="149364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06073" y="8465349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06073" y="9093602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2"/>
                  </a:lnTo>
                  <a:lnTo>
                    <a:pt x="493186" y="102152"/>
                  </a:lnTo>
                  <a:lnTo>
                    <a:pt x="471981" y="61151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11550" y="10350114"/>
              <a:ext cx="1995805" cy="628650"/>
            </a:xfrm>
            <a:custGeom>
              <a:avLst/>
              <a:gdLst/>
              <a:ahLst/>
              <a:cxnLst/>
              <a:rect l="l" t="t" r="r" b="b"/>
              <a:pathLst>
                <a:path w="1995804" h="628650">
                  <a:moveTo>
                    <a:pt x="1845957" y="0"/>
                  </a:moveTo>
                  <a:lnTo>
                    <a:pt x="149361" y="0"/>
                  </a:lnTo>
                  <a:lnTo>
                    <a:pt x="102152" y="7614"/>
                  </a:lnTo>
                  <a:lnTo>
                    <a:pt x="61151" y="28818"/>
                  </a:lnTo>
                  <a:lnTo>
                    <a:pt x="28818" y="61151"/>
                  </a:lnTo>
                  <a:lnTo>
                    <a:pt x="7614" y="102152"/>
                  </a:lnTo>
                  <a:lnTo>
                    <a:pt x="0" y="149362"/>
                  </a:lnTo>
                  <a:lnTo>
                    <a:pt x="0" y="478884"/>
                  </a:lnTo>
                  <a:lnTo>
                    <a:pt x="7614" y="526094"/>
                  </a:lnTo>
                  <a:lnTo>
                    <a:pt x="28818" y="567096"/>
                  </a:lnTo>
                  <a:lnTo>
                    <a:pt x="61151" y="599429"/>
                  </a:lnTo>
                  <a:lnTo>
                    <a:pt x="102152" y="620633"/>
                  </a:lnTo>
                  <a:lnTo>
                    <a:pt x="149361" y="628247"/>
                  </a:lnTo>
                  <a:lnTo>
                    <a:pt x="1845957" y="628247"/>
                  </a:lnTo>
                  <a:lnTo>
                    <a:pt x="1893167" y="620633"/>
                  </a:lnTo>
                  <a:lnTo>
                    <a:pt x="1934169" y="599429"/>
                  </a:lnTo>
                  <a:lnTo>
                    <a:pt x="1966502" y="567096"/>
                  </a:lnTo>
                  <a:lnTo>
                    <a:pt x="1987704" y="526094"/>
                  </a:lnTo>
                  <a:lnTo>
                    <a:pt x="1995314" y="478884"/>
                  </a:lnTo>
                  <a:lnTo>
                    <a:pt x="1995314" y="149362"/>
                  </a:lnTo>
                  <a:lnTo>
                    <a:pt x="1987700" y="102152"/>
                  </a:lnTo>
                  <a:lnTo>
                    <a:pt x="1966497" y="61151"/>
                  </a:lnTo>
                  <a:lnTo>
                    <a:pt x="1934166" y="28818"/>
                  </a:lnTo>
                  <a:lnTo>
                    <a:pt x="1893166" y="7614"/>
                  </a:lnTo>
                  <a:lnTo>
                    <a:pt x="1845957" y="0"/>
                  </a:lnTo>
                  <a:close/>
                </a:path>
              </a:pathLst>
            </a:custGeom>
            <a:solidFill>
              <a:srgbClr val="605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006073" y="9721856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3C3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006073" y="10350109"/>
              <a:ext cx="501015" cy="628650"/>
            </a:xfrm>
            <a:custGeom>
              <a:avLst/>
              <a:gdLst/>
              <a:ahLst/>
              <a:cxnLst/>
              <a:rect l="l" t="t" r="r" b="b"/>
              <a:pathLst>
                <a:path w="501015" h="628650">
                  <a:moveTo>
                    <a:pt x="351434" y="0"/>
                  </a:moveTo>
                  <a:lnTo>
                    <a:pt x="0" y="0"/>
                  </a:lnTo>
                  <a:lnTo>
                    <a:pt x="47210" y="7614"/>
                  </a:lnTo>
                  <a:lnTo>
                    <a:pt x="88212" y="28818"/>
                  </a:lnTo>
                  <a:lnTo>
                    <a:pt x="120546" y="61152"/>
                  </a:lnTo>
                  <a:lnTo>
                    <a:pt x="141751" y="102155"/>
                  </a:lnTo>
                  <a:lnTo>
                    <a:pt x="149367" y="149368"/>
                  </a:lnTo>
                  <a:lnTo>
                    <a:pt x="149367" y="478890"/>
                  </a:lnTo>
                  <a:lnTo>
                    <a:pt x="141751" y="526100"/>
                  </a:lnTo>
                  <a:lnTo>
                    <a:pt x="120546" y="567101"/>
                  </a:lnTo>
                  <a:lnTo>
                    <a:pt x="88212" y="599434"/>
                  </a:lnTo>
                  <a:lnTo>
                    <a:pt x="47210" y="620638"/>
                  </a:lnTo>
                  <a:lnTo>
                    <a:pt x="0" y="628253"/>
                  </a:lnTo>
                  <a:lnTo>
                    <a:pt x="351434" y="628253"/>
                  </a:lnTo>
                  <a:lnTo>
                    <a:pt x="398644" y="620638"/>
                  </a:lnTo>
                  <a:lnTo>
                    <a:pt x="439647" y="599434"/>
                  </a:lnTo>
                  <a:lnTo>
                    <a:pt x="471981" y="567101"/>
                  </a:lnTo>
                  <a:lnTo>
                    <a:pt x="493186" y="526100"/>
                  </a:lnTo>
                  <a:lnTo>
                    <a:pt x="500801" y="478890"/>
                  </a:lnTo>
                  <a:lnTo>
                    <a:pt x="500801" y="149368"/>
                  </a:lnTo>
                  <a:lnTo>
                    <a:pt x="493186" y="102155"/>
                  </a:lnTo>
                  <a:lnTo>
                    <a:pt x="471981" y="61152"/>
                  </a:lnTo>
                  <a:lnTo>
                    <a:pt x="439647" y="28818"/>
                  </a:lnTo>
                  <a:lnTo>
                    <a:pt x="398644" y="7614"/>
                  </a:lnTo>
                  <a:lnTo>
                    <a:pt x="351434" y="0"/>
                  </a:lnTo>
                  <a:close/>
                </a:path>
              </a:pathLst>
            </a:custGeom>
            <a:solidFill>
              <a:srgbClr val="535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99260" y="8733278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09">
                  <a:moveTo>
                    <a:pt x="653125" y="0"/>
                  </a:moveTo>
                  <a:lnTo>
                    <a:pt x="46195" y="0"/>
                  </a:lnTo>
                  <a:lnTo>
                    <a:pt x="28212" y="3629"/>
                  </a:lnTo>
                  <a:lnTo>
                    <a:pt x="13528" y="13528"/>
                  </a:lnTo>
                  <a:lnTo>
                    <a:pt x="3629" y="28211"/>
                  </a:lnTo>
                  <a:lnTo>
                    <a:pt x="0" y="46195"/>
                  </a:lnTo>
                  <a:lnTo>
                    <a:pt x="3629" y="64178"/>
                  </a:lnTo>
                  <a:lnTo>
                    <a:pt x="13528" y="78861"/>
                  </a:lnTo>
                  <a:lnTo>
                    <a:pt x="28212" y="88760"/>
                  </a:lnTo>
                  <a:lnTo>
                    <a:pt x="46195" y="92389"/>
                  </a:lnTo>
                  <a:lnTo>
                    <a:pt x="653125" y="92389"/>
                  </a:lnTo>
                  <a:lnTo>
                    <a:pt x="671108" y="88760"/>
                  </a:lnTo>
                  <a:lnTo>
                    <a:pt x="685791" y="78861"/>
                  </a:lnTo>
                  <a:lnTo>
                    <a:pt x="695690" y="64178"/>
                  </a:lnTo>
                  <a:lnTo>
                    <a:pt x="699320" y="46195"/>
                  </a:lnTo>
                  <a:lnTo>
                    <a:pt x="695690" y="28211"/>
                  </a:lnTo>
                  <a:lnTo>
                    <a:pt x="685791" y="13528"/>
                  </a:lnTo>
                  <a:lnTo>
                    <a:pt x="671108" y="3629"/>
                  </a:lnTo>
                  <a:lnTo>
                    <a:pt x="653125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19145" y="8733283"/>
              <a:ext cx="92395" cy="923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23758" y="8733283"/>
              <a:ext cx="92395" cy="923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28319" y="8733283"/>
              <a:ext cx="92395" cy="9239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699260" y="9361531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09">
                  <a:moveTo>
                    <a:pt x="653125" y="0"/>
                  </a:moveTo>
                  <a:lnTo>
                    <a:pt x="46195" y="0"/>
                  </a:lnTo>
                  <a:lnTo>
                    <a:pt x="28212" y="3629"/>
                  </a:lnTo>
                  <a:lnTo>
                    <a:pt x="13528" y="13528"/>
                  </a:lnTo>
                  <a:lnTo>
                    <a:pt x="3629" y="28211"/>
                  </a:lnTo>
                  <a:lnTo>
                    <a:pt x="0" y="46195"/>
                  </a:lnTo>
                  <a:lnTo>
                    <a:pt x="3629" y="64178"/>
                  </a:lnTo>
                  <a:lnTo>
                    <a:pt x="13528" y="78861"/>
                  </a:lnTo>
                  <a:lnTo>
                    <a:pt x="28212" y="88760"/>
                  </a:lnTo>
                  <a:lnTo>
                    <a:pt x="46195" y="92389"/>
                  </a:lnTo>
                  <a:lnTo>
                    <a:pt x="653125" y="92389"/>
                  </a:lnTo>
                  <a:lnTo>
                    <a:pt x="671108" y="88760"/>
                  </a:lnTo>
                  <a:lnTo>
                    <a:pt x="685791" y="78861"/>
                  </a:lnTo>
                  <a:lnTo>
                    <a:pt x="695690" y="64178"/>
                  </a:lnTo>
                  <a:lnTo>
                    <a:pt x="699320" y="46195"/>
                  </a:lnTo>
                  <a:lnTo>
                    <a:pt x="695690" y="28211"/>
                  </a:lnTo>
                  <a:lnTo>
                    <a:pt x="685791" y="13528"/>
                  </a:lnTo>
                  <a:lnTo>
                    <a:pt x="671108" y="3629"/>
                  </a:lnTo>
                  <a:lnTo>
                    <a:pt x="653125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19145" y="9361542"/>
              <a:ext cx="92395" cy="923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23758" y="9361542"/>
              <a:ext cx="92395" cy="923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28319" y="9361542"/>
              <a:ext cx="92395" cy="9239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99260" y="9989784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09">
                  <a:moveTo>
                    <a:pt x="653125" y="0"/>
                  </a:moveTo>
                  <a:lnTo>
                    <a:pt x="46195" y="0"/>
                  </a:lnTo>
                  <a:lnTo>
                    <a:pt x="28212" y="3629"/>
                  </a:lnTo>
                  <a:lnTo>
                    <a:pt x="13528" y="13528"/>
                  </a:lnTo>
                  <a:lnTo>
                    <a:pt x="3629" y="28211"/>
                  </a:lnTo>
                  <a:lnTo>
                    <a:pt x="0" y="46195"/>
                  </a:lnTo>
                  <a:lnTo>
                    <a:pt x="3629" y="64178"/>
                  </a:lnTo>
                  <a:lnTo>
                    <a:pt x="13528" y="78861"/>
                  </a:lnTo>
                  <a:lnTo>
                    <a:pt x="28212" y="88760"/>
                  </a:lnTo>
                  <a:lnTo>
                    <a:pt x="46195" y="92389"/>
                  </a:lnTo>
                  <a:lnTo>
                    <a:pt x="653125" y="92389"/>
                  </a:lnTo>
                  <a:lnTo>
                    <a:pt x="671108" y="88760"/>
                  </a:lnTo>
                  <a:lnTo>
                    <a:pt x="685791" y="78861"/>
                  </a:lnTo>
                  <a:lnTo>
                    <a:pt x="695690" y="64178"/>
                  </a:lnTo>
                  <a:lnTo>
                    <a:pt x="699320" y="46195"/>
                  </a:lnTo>
                  <a:lnTo>
                    <a:pt x="695690" y="28211"/>
                  </a:lnTo>
                  <a:lnTo>
                    <a:pt x="685791" y="13528"/>
                  </a:lnTo>
                  <a:lnTo>
                    <a:pt x="671108" y="3629"/>
                  </a:lnTo>
                  <a:lnTo>
                    <a:pt x="653125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19145" y="9989800"/>
              <a:ext cx="92395" cy="9239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23758" y="9989800"/>
              <a:ext cx="92395" cy="923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28319" y="9989800"/>
              <a:ext cx="92395" cy="9239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699260" y="10618037"/>
              <a:ext cx="699770" cy="92710"/>
            </a:xfrm>
            <a:custGeom>
              <a:avLst/>
              <a:gdLst/>
              <a:ahLst/>
              <a:cxnLst/>
              <a:rect l="l" t="t" r="r" b="b"/>
              <a:pathLst>
                <a:path w="699770" h="92709">
                  <a:moveTo>
                    <a:pt x="653125" y="0"/>
                  </a:moveTo>
                  <a:lnTo>
                    <a:pt x="46195" y="0"/>
                  </a:lnTo>
                  <a:lnTo>
                    <a:pt x="28212" y="3629"/>
                  </a:lnTo>
                  <a:lnTo>
                    <a:pt x="13528" y="13528"/>
                  </a:lnTo>
                  <a:lnTo>
                    <a:pt x="3629" y="28211"/>
                  </a:lnTo>
                  <a:lnTo>
                    <a:pt x="0" y="46195"/>
                  </a:lnTo>
                  <a:lnTo>
                    <a:pt x="3629" y="64178"/>
                  </a:lnTo>
                  <a:lnTo>
                    <a:pt x="13528" y="78862"/>
                  </a:lnTo>
                  <a:lnTo>
                    <a:pt x="28212" y="88761"/>
                  </a:lnTo>
                  <a:lnTo>
                    <a:pt x="46195" y="92390"/>
                  </a:lnTo>
                  <a:lnTo>
                    <a:pt x="653125" y="92390"/>
                  </a:lnTo>
                  <a:lnTo>
                    <a:pt x="671108" y="88761"/>
                  </a:lnTo>
                  <a:lnTo>
                    <a:pt x="685791" y="78862"/>
                  </a:lnTo>
                  <a:lnTo>
                    <a:pt x="695690" y="64178"/>
                  </a:lnTo>
                  <a:lnTo>
                    <a:pt x="699320" y="46195"/>
                  </a:lnTo>
                  <a:lnTo>
                    <a:pt x="695690" y="28211"/>
                  </a:lnTo>
                  <a:lnTo>
                    <a:pt x="685791" y="13528"/>
                  </a:lnTo>
                  <a:lnTo>
                    <a:pt x="671108" y="3629"/>
                  </a:lnTo>
                  <a:lnTo>
                    <a:pt x="653125" y="0"/>
                  </a:lnTo>
                  <a:close/>
                </a:path>
              </a:pathLst>
            </a:custGeom>
            <a:solidFill>
              <a:srgbClr val="00A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19145" y="10618059"/>
              <a:ext cx="92395" cy="9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23758" y="10618059"/>
              <a:ext cx="92395" cy="9239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28319" y="10618059"/>
              <a:ext cx="92395" cy="923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82966" y="8073052"/>
              <a:ext cx="2659604" cy="335068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3844510" y="8914190"/>
            <a:ext cx="2102485" cy="2320925"/>
            <a:chOff x="3844510" y="8914190"/>
            <a:chExt cx="2102485" cy="2320925"/>
          </a:xfrm>
        </p:grpSpPr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4510" y="8914190"/>
              <a:ext cx="2102038" cy="23204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01573" y="9018899"/>
              <a:ext cx="1787912" cy="2006345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115058" y="8544242"/>
            <a:ext cx="1560161" cy="28271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4121977" y="8444734"/>
            <a:ext cx="15474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15" dirty="0">
                <a:solidFill>
                  <a:srgbClr val="535353"/>
                </a:solidFill>
                <a:latin typeface="Microsoft Sans Serif"/>
                <a:cs typeface="Microsoft Sans Serif"/>
              </a:rPr>
              <a:t>W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5" dirty="0">
                <a:solidFill>
                  <a:srgbClr val="535353"/>
                </a:solidFill>
                <a:latin typeface="Microsoft Sans Serif"/>
                <a:cs typeface="Microsoft Sans Serif"/>
              </a:rPr>
              <a:t>b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v</a:t>
            </a:r>
            <a:r>
              <a:rPr sz="2450" spc="-10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186629" y="7972328"/>
            <a:ext cx="2645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7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2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114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u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h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ri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y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4473339" y="7402916"/>
            <a:ext cx="2775585" cy="3841750"/>
            <a:chOff x="14473339" y="7402916"/>
            <a:chExt cx="2775585" cy="3841750"/>
          </a:xfrm>
        </p:grpSpPr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308434" y="7402916"/>
              <a:ext cx="1120384" cy="28271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473339" y="7824011"/>
              <a:ext cx="2775203" cy="342025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4848752" y="8539693"/>
              <a:ext cx="2030730" cy="690880"/>
            </a:xfrm>
            <a:custGeom>
              <a:avLst/>
              <a:gdLst/>
              <a:ahLst/>
              <a:cxnLst/>
              <a:rect l="l" t="t" r="r" b="b"/>
              <a:pathLst>
                <a:path w="2030730" h="690879">
                  <a:moveTo>
                    <a:pt x="200423" y="0"/>
                  </a:moveTo>
                  <a:lnTo>
                    <a:pt x="151995" y="28348"/>
                  </a:lnTo>
                  <a:lnTo>
                    <a:pt x="103952" y="36098"/>
                  </a:lnTo>
                  <a:lnTo>
                    <a:pt x="62228" y="57677"/>
                  </a:lnTo>
                  <a:lnTo>
                    <a:pt x="29326" y="90581"/>
                  </a:lnTo>
                  <a:lnTo>
                    <a:pt x="7748" y="132306"/>
                  </a:lnTo>
                  <a:lnTo>
                    <a:pt x="0" y="180349"/>
                  </a:lnTo>
                  <a:lnTo>
                    <a:pt x="0" y="515683"/>
                  </a:lnTo>
                  <a:lnTo>
                    <a:pt x="7748" y="563728"/>
                  </a:lnTo>
                  <a:lnTo>
                    <a:pt x="29326" y="605454"/>
                  </a:lnTo>
                  <a:lnTo>
                    <a:pt x="62228" y="638357"/>
                  </a:lnTo>
                  <a:lnTo>
                    <a:pt x="103952" y="659934"/>
                  </a:lnTo>
                  <a:lnTo>
                    <a:pt x="151995" y="667683"/>
                  </a:lnTo>
                  <a:lnTo>
                    <a:pt x="191020" y="686344"/>
                  </a:lnTo>
                  <a:lnTo>
                    <a:pt x="1838446" y="690524"/>
                  </a:lnTo>
                  <a:lnTo>
                    <a:pt x="1878508" y="667689"/>
                  </a:lnTo>
                  <a:lnTo>
                    <a:pt x="1926550" y="659940"/>
                  </a:lnTo>
                  <a:lnTo>
                    <a:pt x="1968275" y="638363"/>
                  </a:lnTo>
                  <a:lnTo>
                    <a:pt x="2001179" y="605460"/>
                  </a:lnTo>
                  <a:lnTo>
                    <a:pt x="2022760" y="563734"/>
                  </a:lnTo>
                  <a:lnTo>
                    <a:pt x="2030514" y="515690"/>
                  </a:lnTo>
                  <a:lnTo>
                    <a:pt x="2030514" y="180355"/>
                  </a:lnTo>
                  <a:lnTo>
                    <a:pt x="2022764" y="132310"/>
                  </a:lnTo>
                  <a:lnTo>
                    <a:pt x="2001184" y="90585"/>
                  </a:lnTo>
                  <a:lnTo>
                    <a:pt x="1968278" y="57681"/>
                  </a:lnTo>
                  <a:lnTo>
                    <a:pt x="1926551" y="36103"/>
                  </a:lnTo>
                  <a:lnTo>
                    <a:pt x="1878508" y="28355"/>
                  </a:lnTo>
                  <a:lnTo>
                    <a:pt x="1831755" y="9402"/>
                  </a:lnTo>
                  <a:lnTo>
                    <a:pt x="200423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848741" y="7928720"/>
              <a:ext cx="2030730" cy="639445"/>
            </a:xfrm>
            <a:custGeom>
              <a:avLst/>
              <a:gdLst/>
              <a:ahLst/>
              <a:cxnLst/>
              <a:rect l="l" t="t" r="r" b="b"/>
              <a:pathLst>
                <a:path w="2030730" h="639445">
                  <a:moveTo>
                    <a:pt x="1878518" y="0"/>
                  </a:moveTo>
                  <a:lnTo>
                    <a:pt x="152005" y="0"/>
                  </a:lnTo>
                  <a:lnTo>
                    <a:pt x="103963" y="7748"/>
                  </a:lnTo>
                  <a:lnTo>
                    <a:pt x="62238" y="29326"/>
                  </a:lnTo>
                  <a:lnTo>
                    <a:pt x="29334" y="62229"/>
                  </a:lnTo>
                  <a:lnTo>
                    <a:pt x="7753" y="103955"/>
                  </a:lnTo>
                  <a:lnTo>
                    <a:pt x="0" y="152000"/>
                  </a:lnTo>
                  <a:lnTo>
                    <a:pt x="0" y="487328"/>
                  </a:lnTo>
                  <a:lnTo>
                    <a:pt x="7749" y="535373"/>
                  </a:lnTo>
                  <a:lnTo>
                    <a:pt x="29329" y="577099"/>
                  </a:lnTo>
                  <a:lnTo>
                    <a:pt x="62235" y="610002"/>
                  </a:lnTo>
                  <a:lnTo>
                    <a:pt x="103962" y="631579"/>
                  </a:lnTo>
                  <a:lnTo>
                    <a:pt x="152005" y="639328"/>
                  </a:lnTo>
                  <a:lnTo>
                    <a:pt x="1878518" y="639328"/>
                  </a:lnTo>
                  <a:lnTo>
                    <a:pt x="1926561" y="631579"/>
                  </a:lnTo>
                  <a:lnTo>
                    <a:pt x="1968285" y="610002"/>
                  </a:lnTo>
                  <a:lnTo>
                    <a:pt x="2001187" y="577100"/>
                  </a:lnTo>
                  <a:lnTo>
                    <a:pt x="2022765" y="535376"/>
                  </a:lnTo>
                  <a:lnTo>
                    <a:pt x="2030514" y="487334"/>
                  </a:lnTo>
                  <a:lnTo>
                    <a:pt x="2030514" y="152000"/>
                  </a:lnTo>
                  <a:lnTo>
                    <a:pt x="2022765" y="103955"/>
                  </a:lnTo>
                  <a:lnTo>
                    <a:pt x="2001187" y="62229"/>
                  </a:lnTo>
                  <a:lnTo>
                    <a:pt x="1968285" y="29326"/>
                  </a:lnTo>
                  <a:lnTo>
                    <a:pt x="1926561" y="7748"/>
                  </a:lnTo>
                  <a:lnTo>
                    <a:pt x="1878518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039772" y="8201380"/>
              <a:ext cx="711835" cy="94615"/>
            </a:xfrm>
            <a:custGeom>
              <a:avLst/>
              <a:gdLst/>
              <a:ahLst/>
              <a:cxnLst/>
              <a:rect l="l" t="t" r="r" b="b"/>
              <a:pathLst>
                <a:path w="711834" h="94615">
                  <a:moveTo>
                    <a:pt x="664639" y="0"/>
                  </a:moveTo>
                  <a:lnTo>
                    <a:pt x="47003" y="0"/>
                  </a:lnTo>
                  <a:lnTo>
                    <a:pt x="28708" y="3694"/>
                  </a:lnTo>
                  <a:lnTo>
                    <a:pt x="13767" y="13768"/>
                  </a:lnTo>
                  <a:lnTo>
                    <a:pt x="3694" y="28711"/>
                  </a:lnTo>
                  <a:lnTo>
                    <a:pt x="0" y="47011"/>
                  </a:lnTo>
                  <a:lnTo>
                    <a:pt x="3694" y="65310"/>
                  </a:lnTo>
                  <a:lnTo>
                    <a:pt x="13767" y="80252"/>
                  </a:lnTo>
                  <a:lnTo>
                    <a:pt x="28708" y="90327"/>
                  </a:lnTo>
                  <a:lnTo>
                    <a:pt x="47003" y="94021"/>
                  </a:lnTo>
                  <a:lnTo>
                    <a:pt x="664639" y="94021"/>
                  </a:lnTo>
                  <a:lnTo>
                    <a:pt x="682936" y="90327"/>
                  </a:lnTo>
                  <a:lnTo>
                    <a:pt x="697880" y="80252"/>
                  </a:lnTo>
                  <a:lnTo>
                    <a:pt x="707957" y="65310"/>
                  </a:lnTo>
                  <a:lnTo>
                    <a:pt x="711653" y="47011"/>
                  </a:lnTo>
                  <a:lnTo>
                    <a:pt x="707959" y="28711"/>
                  </a:lnTo>
                  <a:lnTo>
                    <a:pt x="697884" y="13768"/>
                  </a:lnTo>
                  <a:lnTo>
                    <a:pt x="682940" y="3694"/>
                  </a:lnTo>
                  <a:lnTo>
                    <a:pt x="664639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586479" y="8201380"/>
              <a:ext cx="94028" cy="9402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387564" y="8201380"/>
              <a:ext cx="94028" cy="9402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188711" y="8201380"/>
              <a:ext cx="94018" cy="9402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5039772" y="8840708"/>
              <a:ext cx="711835" cy="94615"/>
            </a:xfrm>
            <a:custGeom>
              <a:avLst/>
              <a:gdLst/>
              <a:ahLst/>
              <a:cxnLst/>
              <a:rect l="l" t="t" r="r" b="b"/>
              <a:pathLst>
                <a:path w="711834" h="94615">
                  <a:moveTo>
                    <a:pt x="664639" y="0"/>
                  </a:moveTo>
                  <a:lnTo>
                    <a:pt x="47003" y="0"/>
                  </a:lnTo>
                  <a:lnTo>
                    <a:pt x="28708" y="3694"/>
                  </a:lnTo>
                  <a:lnTo>
                    <a:pt x="13767" y="13768"/>
                  </a:lnTo>
                  <a:lnTo>
                    <a:pt x="3694" y="28711"/>
                  </a:lnTo>
                  <a:lnTo>
                    <a:pt x="0" y="47011"/>
                  </a:lnTo>
                  <a:lnTo>
                    <a:pt x="3694" y="65310"/>
                  </a:lnTo>
                  <a:lnTo>
                    <a:pt x="13767" y="80252"/>
                  </a:lnTo>
                  <a:lnTo>
                    <a:pt x="28708" y="90327"/>
                  </a:lnTo>
                  <a:lnTo>
                    <a:pt x="47003" y="94021"/>
                  </a:lnTo>
                  <a:lnTo>
                    <a:pt x="664639" y="94021"/>
                  </a:lnTo>
                  <a:lnTo>
                    <a:pt x="682934" y="90327"/>
                  </a:lnTo>
                  <a:lnTo>
                    <a:pt x="697876" y="80252"/>
                  </a:lnTo>
                  <a:lnTo>
                    <a:pt x="707953" y="65310"/>
                  </a:lnTo>
                  <a:lnTo>
                    <a:pt x="711653" y="47011"/>
                  </a:lnTo>
                  <a:lnTo>
                    <a:pt x="707959" y="28711"/>
                  </a:lnTo>
                  <a:lnTo>
                    <a:pt x="697884" y="13768"/>
                  </a:lnTo>
                  <a:lnTo>
                    <a:pt x="682940" y="3694"/>
                  </a:lnTo>
                  <a:lnTo>
                    <a:pt x="664639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586479" y="8840708"/>
              <a:ext cx="94028" cy="9402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387564" y="8840708"/>
              <a:ext cx="94028" cy="9402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188711" y="8840708"/>
              <a:ext cx="94018" cy="9402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4848741" y="9207382"/>
              <a:ext cx="2030730" cy="1780539"/>
            </a:xfrm>
            <a:custGeom>
              <a:avLst/>
              <a:gdLst/>
              <a:ahLst/>
              <a:cxnLst/>
              <a:rect l="l" t="t" r="r" b="b"/>
              <a:pathLst>
                <a:path w="2030730" h="1780540">
                  <a:moveTo>
                    <a:pt x="1878518" y="0"/>
                  </a:moveTo>
                  <a:lnTo>
                    <a:pt x="152005" y="0"/>
                  </a:lnTo>
                  <a:lnTo>
                    <a:pt x="103958" y="7749"/>
                  </a:lnTo>
                  <a:lnTo>
                    <a:pt x="62230" y="29328"/>
                  </a:lnTo>
                  <a:lnTo>
                    <a:pt x="29326" y="62232"/>
                  </a:lnTo>
                  <a:lnTo>
                    <a:pt x="7748" y="103957"/>
                  </a:lnTo>
                  <a:lnTo>
                    <a:pt x="0" y="152000"/>
                  </a:lnTo>
                  <a:lnTo>
                    <a:pt x="0" y="1780447"/>
                  </a:lnTo>
                  <a:lnTo>
                    <a:pt x="2030514" y="1780447"/>
                  </a:lnTo>
                  <a:lnTo>
                    <a:pt x="2030514" y="152000"/>
                  </a:lnTo>
                  <a:lnTo>
                    <a:pt x="2022765" y="103955"/>
                  </a:lnTo>
                  <a:lnTo>
                    <a:pt x="2001187" y="62229"/>
                  </a:lnTo>
                  <a:lnTo>
                    <a:pt x="1968285" y="29326"/>
                  </a:lnTo>
                  <a:lnTo>
                    <a:pt x="1926561" y="7748"/>
                  </a:lnTo>
                  <a:lnTo>
                    <a:pt x="1878518" y="0"/>
                  </a:lnTo>
                  <a:close/>
                </a:path>
              </a:pathLst>
            </a:custGeom>
            <a:solidFill>
              <a:srgbClr val="5E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357837" y="7928720"/>
              <a:ext cx="521970" cy="639445"/>
            </a:xfrm>
            <a:custGeom>
              <a:avLst/>
              <a:gdLst/>
              <a:ahLst/>
              <a:cxnLst/>
              <a:rect l="l" t="t" r="r" b="b"/>
              <a:pathLst>
                <a:path w="521969" h="639445">
                  <a:moveTo>
                    <a:pt x="369423" y="0"/>
                  </a:moveTo>
                  <a:lnTo>
                    <a:pt x="0" y="0"/>
                  </a:lnTo>
                  <a:lnTo>
                    <a:pt x="48043" y="7748"/>
                  </a:lnTo>
                  <a:lnTo>
                    <a:pt x="89770" y="29326"/>
                  </a:lnTo>
                  <a:lnTo>
                    <a:pt x="122675" y="62229"/>
                  </a:lnTo>
                  <a:lnTo>
                    <a:pt x="144255" y="103955"/>
                  </a:lnTo>
                  <a:lnTo>
                    <a:pt x="152005" y="152000"/>
                  </a:lnTo>
                  <a:lnTo>
                    <a:pt x="152005" y="487334"/>
                  </a:lnTo>
                  <a:lnTo>
                    <a:pt x="144256" y="535377"/>
                  </a:lnTo>
                  <a:lnTo>
                    <a:pt x="122678" y="577102"/>
                  </a:lnTo>
                  <a:lnTo>
                    <a:pt x="89774" y="610006"/>
                  </a:lnTo>
                  <a:lnTo>
                    <a:pt x="48047" y="631585"/>
                  </a:lnTo>
                  <a:lnTo>
                    <a:pt x="0" y="639334"/>
                  </a:lnTo>
                  <a:lnTo>
                    <a:pt x="369423" y="639334"/>
                  </a:lnTo>
                  <a:lnTo>
                    <a:pt x="417465" y="631585"/>
                  </a:lnTo>
                  <a:lnTo>
                    <a:pt x="459189" y="610008"/>
                  </a:lnTo>
                  <a:lnTo>
                    <a:pt x="492092" y="577105"/>
                  </a:lnTo>
                  <a:lnTo>
                    <a:pt x="513669" y="535379"/>
                  </a:lnTo>
                  <a:lnTo>
                    <a:pt x="521418" y="487334"/>
                  </a:lnTo>
                  <a:lnTo>
                    <a:pt x="521418" y="152000"/>
                  </a:lnTo>
                  <a:lnTo>
                    <a:pt x="513669" y="103955"/>
                  </a:lnTo>
                  <a:lnTo>
                    <a:pt x="492092" y="62229"/>
                  </a:lnTo>
                  <a:lnTo>
                    <a:pt x="459189" y="29326"/>
                  </a:lnTo>
                  <a:lnTo>
                    <a:pt x="417465" y="7748"/>
                  </a:lnTo>
                  <a:lnTo>
                    <a:pt x="369423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357837" y="8568048"/>
              <a:ext cx="521970" cy="639445"/>
            </a:xfrm>
            <a:custGeom>
              <a:avLst/>
              <a:gdLst/>
              <a:ahLst/>
              <a:cxnLst/>
              <a:rect l="l" t="t" r="r" b="b"/>
              <a:pathLst>
                <a:path w="521969" h="639445">
                  <a:moveTo>
                    <a:pt x="369423" y="0"/>
                  </a:moveTo>
                  <a:lnTo>
                    <a:pt x="0" y="0"/>
                  </a:lnTo>
                  <a:lnTo>
                    <a:pt x="48043" y="7748"/>
                  </a:lnTo>
                  <a:lnTo>
                    <a:pt x="89770" y="29326"/>
                  </a:lnTo>
                  <a:lnTo>
                    <a:pt x="122675" y="62229"/>
                  </a:lnTo>
                  <a:lnTo>
                    <a:pt x="144255" y="103955"/>
                  </a:lnTo>
                  <a:lnTo>
                    <a:pt x="152005" y="152000"/>
                  </a:lnTo>
                  <a:lnTo>
                    <a:pt x="152005" y="487334"/>
                  </a:lnTo>
                  <a:lnTo>
                    <a:pt x="144256" y="535377"/>
                  </a:lnTo>
                  <a:lnTo>
                    <a:pt x="122678" y="577102"/>
                  </a:lnTo>
                  <a:lnTo>
                    <a:pt x="89774" y="610006"/>
                  </a:lnTo>
                  <a:lnTo>
                    <a:pt x="48047" y="631585"/>
                  </a:lnTo>
                  <a:lnTo>
                    <a:pt x="0" y="639334"/>
                  </a:lnTo>
                  <a:lnTo>
                    <a:pt x="369423" y="639334"/>
                  </a:lnTo>
                  <a:lnTo>
                    <a:pt x="417465" y="631585"/>
                  </a:lnTo>
                  <a:lnTo>
                    <a:pt x="459189" y="610008"/>
                  </a:lnTo>
                  <a:lnTo>
                    <a:pt x="492092" y="577105"/>
                  </a:lnTo>
                  <a:lnTo>
                    <a:pt x="513669" y="535379"/>
                  </a:lnTo>
                  <a:lnTo>
                    <a:pt x="521418" y="487334"/>
                  </a:lnTo>
                  <a:lnTo>
                    <a:pt x="521418" y="152000"/>
                  </a:lnTo>
                  <a:lnTo>
                    <a:pt x="513669" y="103957"/>
                  </a:lnTo>
                  <a:lnTo>
                    <a:pt x="492092" y="62232"/>
                  </a:lnTo>
                  <a:lnTo>
                    <a:pt x="459189" y="29328"/>
                  </a:lnTo>
                  <a:lnTo>
                    <a:pt x="417465" y="7749"/>
                  </a:lnTo>
                  <a:lnTo>
                    <a:pt x="369423" y="0"/>
                  </a:lnTo>
                  <a:close/>
                </a:path>
              </a:pathLst>
            </a:custGeom>
            <a:solidFill>
              <a:srgbClr val="285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357837" y="9207382"/>
              <a:ext cx="521970" cy="1780539"/>
            </a:xfrm>
            <a:custGeom>
              <a:avLst/>
              <a:gdLst/>
              <a:ahLst/>
              <a:cxnLst/>
              <a:rect l="l" t="t" r="r" b="b"/>
              <a:pathLst>
                <a:path w="521969" h="1780540">
                  <a:moveTo>
                    <a:pt x="369423" y="0"/>
                  </a:moveTo>
                  <a:lnTo>
                    <a:pt x="0" y="0"/>
                  </a:lnTo>
                  <a:lnTo>
                    <a:pt x="48043" y="7748"/>
                  </a:lnTo>
                  <a:lnTo>
                    <a:pt x="89770" y="29326"/>
                  </a:lnTo>
                  <a:lnTo>
                    <a:pt x="122675" y="62229"/>
                  </a:lnTo>
                  <a:lnTo>
                    <a:pt x="144255" y="103955"/>
                  </a:lnTo>
                  <a:lnTo>
                    <a:pt x="152005" y="152000"/>
                  </a:lnTo>
                  <a:lnTo>
                    <a:pt x="152005" y="1780447"/>
                  </a:lnTo>
                  <a:lnTo>
                    <a:pt x="521418" y="1780447"/>
                  </a:lnTo>
                  <a:lnTo>
                    <a:pt x="521418" y="152000"/>
                  </a:lnTo>
                  <a:lnTo>
                    <a:pt x="513669" y="103955"/>
                  </a:lnTo>
                  <a:lnTo>
                    <a:pt x="492092" y="62229"/>
                  </a:lnTo>
                  <a:lnTo>
                    <a:pt x="459189" y="29326"/>
                  </a:lnTo>
                  <a:lnTo>
                    <a:pt x="417465" y="7748"/>
                  </a:lnTo>
                  <a:lnTo>
                    <a:pt x="369423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039772" y="9480036"/>
              <a:ext cx="711835" cy="94615"/>
            </a:xfrm>
            <a:custGeom>
              <a:avLst/>
              <a:gdLst/>
              <a:ahLst/>
              <a:cxnLst/>
              <a:rect l="l" t="t" r="r" b="b"/>
              <a:pathLst>
                <a:path w="711834" h="94615">
                  <a:moveTo>
                    <a:pt x="664639" y="0"/>
                  </a:moveTo>
                  <a:lnTo>
                    <a:pt x="47003" y="0"/>
                  </a:lnTo>
                  <a:lnTo>
                    <a:pt x="28708" y="3694"/>
                  </a:lnTo>
                  <a:lnTo>
                    <a:pt x="13767" y="13768"/>
                  </a:lnTo>
                  <a:lnTo>
                    <a:pt x="3694" y="28711"/>
                  </a:lnTo>
                  <a:lnTo>
                    <a:pt x="0" y="47011"/>
                  </a:lnTo>
                  <a:lnTo>
                    <a:pt x="3694" y="65310"/>
                  </a:lnTo>
                  <a:lnTo>
                    <a:pt x="13767" y="80252"/>
                  </a:lnTo>
                  <a:lnTo>
                    <a:pt x="28708" y="90327"/>
                  </a:lnTo>
                  <a:lnTo>
                    <a:pt x="47003" y="94021"/>
                  </a:lnTo>
                  <a:lnTo>
                    <a:pt x="664639" y="94021"/>
                  </a:lnTo>
                  <a:lnTo>
                    <a:pt x="682934" y="90328"/>
                  </a:lnTo>
                  <a:lnTo>
                    <a:pt x="697876" y="80255"/>
                  </a:lnTo>
                  <a:lnTo>
                    <a:pt x="707953" y="65312"/>
                  </a:lnTo>
                  <a:lnTo>
                    <a:pt x="711653" y="47011"/>
                  </a:lnTo>
                  <a:lnTo>
                    <a:pt x="707959" y="28711"/>
                  </a:lnTo>
                  <a:lnTo>
                    <a:pt x="697884" y="13768"/>
                  </a:lnTo>
                  <a:lnTo>
                    <a:pt x="682940" y="3694"/>
                  </a:lnTo>
                  <a:lnTo>
                    <a:pt x="664639" y="0"/>
                  </a:lnTo>
                  <a:close/>
                </a:path>
              </a:pathLst>
            </a:custGeom>
            <a:solidFill>
              <a:srgbClr val="00A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586479" y="9480018"/>
              <a:ext cx="94028" cy="9402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387564" y="9480018"/>
              <a:ext cx="94028" cy="9402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188711" y="9480018"/>
              <a:ext cx="94018" cy="9402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039793" y="10705306"/>
              <a:ext cx="94018" cy="940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253483" y="10705306"/>
              <a:ext cx="94028" cy="94021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422504" y="9904089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19" h="744220">
                  <a:moveTo>
                    <a:pt x="371831" y="0"/>
                  </a:moveTo>
                  <a:lnTo>
                    <a:pt x="325190" y="2897"/>
                  </a:lnTo>
                  <a:lnTo>
                    <a:pt x="280277" y="11356"/>
                  </a:lnTo>
                  <a:lnTo>
                    <a:pt x="237442" y="25028"/>
                  </a:lnTo>
                  <a:lnTo>
                    <a:pt x="197032" y="43566"/>
                  </a:lnTo>
                  <a:lnTo>
                    <a:pt x="159397" y="66620"/>
                  </a:lnTo>
                  <a:lnTo>
                    <a:pt x="124884" y="93842"/>
                  </a:lnTo>
                  <a:lnTo>
                    <a:pt x="93842" y="124883"/>
                  </a:lnTo>
                  <a:lnTo>
                    <a:pt x="66620" y="159396"/>
                  </a:lnTo>
                  <a:lnTo>
                    <a:pt x="43566" y="197032"/>
                  </a:lnTo>
                  <a:lnTo>
                    <a:pt x="25028" y="237441"/>
                  </a:lnTo>
                  <a:lnTo>
                    <a:pt x="11356" y="280277"/>
                  </a:lnTo>
                  <a:lnTo>
                    <a:pt x="2897" y="325189"/>
                  </a:lnTo>
                  <a:lnTo>
                    <a:pt x="0" y="371831"/>
                  </a:lnTo>
                  <a:lnTo>
                    <a:pt x="2897" y="418473"/>
                  </a:lnTo>
                  <a:lnTo>
                    <a:pt x="11356" y="463385"/>
                  </a:lnTo>
                  <a:lnTo>
                    <a:pt x="25028" y="506221"/>
                  </a:lnTo>
                  <a:lnTo>
                    <a:pt x="43566" y="546631"/>
                  </a:lnTo>
                  <a:lnTo>
                    <a:pt x="66620" y="584266"/>
                  </a:lnTo>
                  <a:lnTo>
                    <a:pt x="93842" y="618779"/>
                  </a:lnTo>
                  <a:lnTo>
                    <a:pt x="124884" y="649820"/>
                  </a:lnTo>
                  <a:lnTo>
                    <a:pt x="159397" y="677042"/>
                  </a:lnTo>
                  <a:lnTo>
                    <a:pt x="197032" y="700096"/>
                  </a:lnTo>
                  <a:lnTo>
                    <a:pt x="237442" y="718634"/>
                  </a:lnTo>
                  <a:lnTo>
                    <a:pt x="280277" y="732306"/>
                  </a:lnTo>
                  <a:lnTo>
                    <a:pt x="325190" y="740765"/>
                  </a:lnTo>
                  <a:lnTo>
                    <a:pt x="371831" y="743662"/>
                  </a:lnTo>
                  <a:lnTo>
                    <a:pt x="418472" y="740765"/>
                  </a:lnTo>
                  <a:lnTo>
                    <a:pt x="463384" y="732307"/>
                  </a:lnTo>
                  <a:lnTo>
                    <a:pt x="506219" y="718635"/>
                  </a:lnTo>
                  <a:lnTo>
                    <a:pt x="546628" y="700098"/>
                  </a:lnTo>
                  <a:lnTo>
                    <a:pt x="584263" y="677044"/>
                  </a:lnTo>
                  <a:lnTo>
                    <a:pt x="618775" y="649822"/>
                  </a:lnTo>
                  <a:lnTo>
                    <a:pt x="649816" y="618781"/>
                  </a:lnTo>
                  <a:lnTo>
                    <a:pt x="677038" y="584269"/>
                  </a:lnTo>
                  <a:lnTo>
                    <a:pt x="700092" y="546633"/>
                  </a:lnTo>
                  <a:lnTo>
                    <a:pt x="718630" y="506223"/>
                  </a:lnTo>
                  <a:lnTo>
                    <a:pt x="732303" y="463387"/>
                  </a:lnTo>
                  <a:lnTo>
                    <a:pt x="740764" y="418474"/>
                  </a:lnTo>
                  <a:lnTo>
                    <a:pt x="743663" y="371831"/>
                  </a:lnTo>
                  <a:lnTo>
                    <a:pt x="740766" y="325189"/>
                  </a:lnTo>
                  <a:lnTo>
                    <a:pt x="732307" y="280277"/>
                  </a:lnTo>
                  <a:lnTo>
                    <a:pt x="718634" y="237441"/>
                  </a:lnTo>
                  <a:lnTo>
                    <a:pt x="700096" y="197032"/>
                  </a:lnTo>
                  <a:lnTo>
                    <a:pt x="677042" y="159396"/>
                  </a:lnTo>
                  <a:lnTo>
                    <a:pt x="649820" y="124883"/>
                  </a:lnTo>
                  <a:lnTo>
                    <a:pt x="618779" y="93842"/>
                  </a:lnTo>
                  <a:lnTo>
                    <a:pt x="584266" y="66620"/>
                  </a:lnTo>
                  <a:lnTo>
                    <a:pt x="546630" y="43566"/>
                  </a:lnTo>
                  <a:lnTo>
                    <a:pt x="506221" y="25028"/>
                  </a:lnTo>
                  <a:lnTo>
                    <a:pt x="463385" y="11356"/>
                  </a:lnTo>
                  <a:lnTo>
                    <a:pt x="418472" y="2897"/>
                  </a:lnTo>
                  <a:lnTo>
                    <a:pt x="371831" y="0"/>
                  </a:lnTo>
                  <a:close/>
                </a:path>
              </a:pathLst>
            </a:custGeom>
            <a:solidFill>
              <a:srgbClr val="4D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494586" y="9904102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5" h="694054">
                  <a:moveTo>
                    <a:pt x="358083" y="0"/>
                  </a:moveTo>
                  <a:lnTo>
                    <a:pt x="335434" y="0"/>
                  </a:lnTo>
                  <a:lnTo>
                    <a:pt x="285867" y="3636"/>
                  </a:lnTo>
                  <a:lnTo>
                    <a:pt x="238558" y="14202"/>
                  </a:lnTo>
                  <a:lnTo>
                    <a:pt x="194025" y="31176"/>
                  </a:lnTo>
                  <a:lnTo>
                    <a:pt x="152789" y="54040"/>
                  </a:lnTo>
                  <a:lnTo>
                    <a:pt x="115366" y="82276"/>
                  </a:lnTo>
                  <a:lnTo>
                    <a:pt x="82278" y="115364"/>
                  </a:lnTo>
                  <a:lnTo>
                    <a:pt x="54041" y="152786"/>
                  </a:lnTo>
                  <a:lnTo>
                    <a:pt x="31176" y="194022"/>
                  </a:lnTo>
                  <a:lnTo>
                    <a:pt x="14202" y="238555"/>
                  </a:lnTo>
                  <a:lnTo>
                    <a:pt x="3637" y="285864"/>
                  </a:lnTo>
                  <a:lnTo>
                    <a:pt x="0" y="335431"/>
                  </a:lnTo>
                  <a:lnTo>
                    <a:pt x="0" y="358077"/>
                  </a:lnTo>
                  <a:lnTo>
                    <a:pt x="3637" y="407645"/>
                  </a:lnTo>
                  <a:lnTo>
                    <a:pt x="14202" y="454954"/>
                  </a:lnTo>
                  <a:lnTo>
                    <a:pt x="31176" y="499486"/>
                  </a:lnTo>
                  <a:lnTo>
                    <a:pt x="54041" y="540722"/>
                  </a:lnTo>
                  <a:lnTo>
                    <a:pt x="82278" y="578144"/>
                  </a:lnTo>
                  <a:lnTo>
                    <a:pt x="115366" y="611232"/>
                  </a:lnTo>
                  <a:lnTo>
                    <a:pt x="152789" y="639468"/>
                  </a:lnTo>
                  <a:lnTo>
                    <a:pt x="194025" y="662333"/>
                  </a:lnTo>
                  <a:lnTo>
                    <a:pt x="238558" y="679307"/>
                  </a:lnTo>
                  <a:lnTo>
                    <a:pt x="285867" y="689872"/>
                  </a:lnTo>
                  <a:lnTo>
                    <a:pt x="335434" y="693509"/>
                  </a:lnTo>
                  <a:lnTo>
                    <a:pt x="358083" y="693509"/>
                  </a:lnTo>
                  <a:lnTo>
                    <a:pt x="407650" y="689872"/>
                  </a:lnTo>
                  <a:lnTo>
                    <a:pt x="454958" y="679306"/>
                  </a:lnTo>
                  <a:lnTo>
                    <a:pt x="499490" y="662332"/>
                  </a:lnTo>
                  <a:lnTo>
                    <a:pt x="540725" y="639467"/>
                  </a:lnTo>
                  <a:lnTo>
                    <a:pt x="578146" y="611230"/>
                  </a:lnTo>
                  <a:lnTo>
                    <a:pt x="611234" y="578142"/>
                  </a:lnTo>
                  <a:lnTo>
                    <a:pt x="639469" y="540720"/>
                  </a:lnTo>
                  <a:lnTo>
                    <a:pt x="662332" y="499483"/>
                  </a:lnTo>
                  <a:lnTo>
                    <a:pt x="679306" y="454951"/>
                  </a:lnTo>
                  <a:lnTo>
                    <a:pt x="689870" y="407643"/>
                  </a:lnTo>
                  <a:lnTo>
                    <a:pt x="693507" y="358077"/>
                  </a:lnTo>
                  <a:lnTo>
                    <a:pt x="693507" y="335431"/>
                  </a:lnTo>
                  <a:lnTo>
                    <a:pt x="689870" y="285864"/>
                  </a:lnTo>
                  <a:lnTo>
                    <a:pt x="679306" y="238555"/>
                  </a:lnTo>
                  <a:lnTo>
                    <a:pt x="662332" y="194022"/>
                  </a:lnTo>
                  <a:lnTo>
                    <a:pt x="639469" y="152786"/>
                  </a:lnTo>
                  <a:lnTo>
                    <a:pt x="611234" y="115364"/>
                  </a:lnTo>
                  <a:lnTo>
                    <a:pt x="578146" y="82276"/>
                  </a:lnTo>
                  <a:lnTo>
                    <a:pt x="540725" y="54040"/>
                  </a:lnTo>
                  <a:lnTo>
                    <a:pt x="499490" y="31176"/>
                  </a:lnTo>
                  <a:lnTo>
                    <a:pt x="454958" y="14202"/>
                  </a:lnTo>
                  <a:lnTo>
                    <a:pt x="407650" y="3636"/>
                  </a:lnTo>
                  <a:lnTo>
                    <a:pt x="358083" y="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634644" y="10044150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13448" y="0"/>
                  </a:moveTo>
                  <a:lnTo>
                    <a:pt x="199952" y="0"/>
                  </a:lnTo>
                  <a:lnTo>
                    <a:pt x="154102" y="5281"/>
                  </a:lnTo>
                  <a:lnTo>
                    <a:pt x="112015" y="20324"/>
                  </a:lnTo>
                  <a:lnTo>
                    <a:pt x="74889" y="43928"/>
                  </a:lnTo>
                  <a:lnTo>
                    <a:pt x="43925" y="74893"/>
                  </a:lnTo>
                  <a:lnTo>
                    <a:pt x="20322" y="112019"/>
                  </a:lnTo>
                  <a:lnTo>
                    <a:pt x="5280" y="154105"/>
                  </a:lnTo>
                  <a:lnTo>
                    <a:pt x="0" y="199950"/>
                  </a:lnTo>
                  <a:lnTo>
                    <a:pt x="0" y="213450"/>
                  </a:lnTo>
                  <a:lnTo>
                    <a:pt x="5281" y="259297"/>
                  </a:lnTo>
                  <a:lnTo>
                    <a:pt x="20324" y="301383"/>
                  </a:lnTo>
                  <a:lnTo>
                    <a:pt x="43928" y="338509"/>
                  </a:lnTo>
                  <a:lnTo>
                    <a:pt x="74894" y="369473"/>
                  </a:lnTo>
                  <a:lnTo>
                    <a:pt x="112020" y="393077"/>
                  </a:lnTo>
                  <a:lnTo>
                    <a:pt x="154106" y="408119"/>
                  </a:lnTo>
                  <a:lnTo>
                    <a:pt x="199952" y="413400"/>
                  </a:lnTo>
                  <a:lnTo>
                    <a:pt x="213448" y="413400"/>
                  </a:lnTo>
                  <a:lnTo>
                    <a:pt x="259294" y="408119"/>
                  </a:lnTo>
                  <a:lnTo>
                    <a:pt x="301380" y="393077"/>
                  </a:lnTo>
                  <a:lnTo>
                    <a:pt x="338506" y="369473"/>
                  </a:lnTo>
                  <a:lnTo>
                    <a:pt x="369472" y="338509"/>
                  </a:lnTo>
                  <a:lnTo>
                    <a:pt x="393076" y="301383"/>
                  </a:lnTo>
                  <a:lnTo>
                    <a:pt x="408119" y="259297"/>
                  </a:lnTo>
                  <a:lnTo>
                    <a:pt x="413401" y="213450"/>
                  </a:lnTo>
                  <a:lnTo>
                    <a:pt x="413401" y="199950"/>
                  </a:lnTo>
                  <a:lnTo>
                    <a:pt x="408119" y="154103"/>
                  </a:lnTo>
                  <a:lnTo>
                    <a:pt x="393076" y="112017"/>
                  </a:lnTo>
                  <a:lnTo>
                    <a:pt x="369472" y="74891"/>
                  </a:lnTo>
                  <a:lnTo>
                    <a:pt x="338506" y="43926"/>
                  </a:lnTo>
                  <a:lnTo>
                    <a:pt x="301380" y="20323"/>
                  </a:lnTo>
                  <a:lnTo>
                    <a:pt x="259294" y="5280"/>
                  </a:lnTo>
                  <a:lnTo>
                    <a:pt x="213448" y="0"/>
                  </a:lnTo>
                  <a:close/>
                </a:path>
              </a:pathLst>
            </a:custGeom>
            <a:solidFill>
              <a:srgbClr val="F811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864009" y="10156826"/>
              <a:ext cx="94018" cy="9402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4630403" y="10940826"/>
              <a:ext cx="2461260" cy="94615"/>
            </a:xfrm>
            <a:custGeom>
              <a:avLst/>
              <a:gdLst/>
              <a:ahLst/>
              <a:cxnLst/>
              <a:rect l="l" t="t" r="r" b="b"/>
              <a:pathLst>
                <a:path w="2461259" h="94615">
                  <a:moveTo>
                    <a:pt x="2414073" y="0"/>
                  </a:moveTo>
                  <a:lnTo>
                    <a:pt x="47014" y="0"/>
                  </a:lnTo>
                  <a:lnTo>
                    <a:pt x="28717" y="3694"/>
                  </a:lnTo>
                  <a:lnTo>
                    <a:pt x="13773" y="13768"/>
                  </a:lnTo>
                  <a:lnTo>
                    <a:pt x="3695" y="28711"/>
                  </a:lnTo>
                  <a:lnTo>
                    <a:pt x="0" y="47010"/>
                  </a:lnTo>
                  <a:lnTo>
                    <a:pt x="3694" y="65309"/>
                  </a:lnTo>
                  <a:lnTo>
                    <a:pt x="13769" y="80252"/>
                  </a:lnTo>
                  <a:lnTo>
                    <a:pt x="28713" y="90326"/>
                  </a:lnTo>
                  <a:lnTo>
                    <a:pt x="47014" y="94020"/>
                  </a:lnTo>
                  <a:lnTo>
                    <a:pt x="2414052" y="94020"/>
                  </a:lnTo>
                  <a:lnTo>
                    <a:pt x="2432354" y="90326"/>
                  </a:lnTo>
                  <a:lnTo>
                    <a:pt x="2447302" y="80252"/>
                  </a:lnTo>
                  <a:lnTo>
                    <a:pt x="2457381" y="65309"/>
                  </a:lnTo>
                  <a:lnTo>
                    <a:pt x="2461076" y="47010"/>
                  </a:lnTo>
                  <a:lnTo>
                    <a:pt x="2457382" y="28711"/>
                  </a:lnTo>
                  <a:lnTo>
                    <a:pt x="2447308" y="13768"/>
                  </a:lnTo>
                  <a:lnTo>
                    <a:pt x="2432368" y="3694"/>
                  </a:lnTo>
                  <a:lnTo>
                    <a:pt x="2414073" y="0"/>
                  </a:lnTo>
                  <a:close/>
                </a:path>
              </a:pathLst>
            </a:custGeom>
            <a:solidFill>
              <a:srgbClr val="356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5301053" y="7304080"/>
            <a:ext cx="11201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oo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CA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7019875" y="1810227"/>
            <a:ext cx="5342255" cy="7639050"/>
            <a:chOff x="7019875" y="1810227"/>
            <a:chExt cx="5342255" cy="7639050"/>
          </a:xfrm>
        </p:grpSpPr>
        <p:pic>
          <p:nvPicPr>
            <p:cNvPr id="95" name="object 9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742395" y="1867237"/>
              <a:ext cx="4619301" cy="350389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9797" y="1867201"/>
              <a:ext cx="4161907" cy="350397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2395" y="4577892"/>
              <a:ext cx="4619300" cy="7932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23543" y="2048374"/>
              <a:ext cx="4257017" cy="314161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99797" y="2048378"/>
              <a:ext cx="3980762" cy="314159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3543" y="4550599"/>
              <a:ext cx="4257009" cy="63938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7363" y="1810227"/>
              <a:ext cx="991743" cy="14020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345234" y="2711959"/>
              <a:ext cx="460718" cy="25130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346516" y="2723114"/>
              <a:ext cx="907372" cy="24119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355705" y="3183149"/>
              <a:ext cx="890025" cy="25130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8984" y="3200373"/>
              <a:ext cx="724903" cy="18993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3842" y="3666381"/>
              <a:ext cx="871399" cy="24336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345234" y="3654339"/>
              <a:ext cx="1382156" cy="29318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01014" y="4487373"/>
              <a:ext cx="1202081" cy="24336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50500" y="2198886"/>
              <a:ext cx="1989468" cy="28271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19875" y="8469151"/>
              <a:ext cx="980013" cy="980010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9345172" y="1952785"/>
            <a:ext cx="2360295" cy="197167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300" b="1" spc="-8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spc="-165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sz="2300" b="1" spc="-175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r>
              <a:rPr sz="2300" b="1" spc="-18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2300" b="1" spc="-6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5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spc="-9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15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sz="2300" b="1" spc="3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1008380">
              <a:lnSpc>
                <a:spcPct val="100000"/>
              </a:lnSpc>
              <a:spcBef>
                <a:spcPts val="1265"/>
              </a:spcBef>
            </a:pPr>
            <a:r>
              <a:rPr sz="205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CA1</a:t>
            </a:r>
            <a:endParaRPr sz="2050">
              <a:latin typeface="Microsoft Sans Serif"/>
              <a:cs typeface="Microsoft Sans Serif"/>
            </a:endParaRPr>
          </a:p>
          <a:p>
            <a:pPr marL="1008380" marR="5080">
              <a:lnSpc>
                <a:spcPct val="151000"/>
              </a:lnSpc>
            </a:pP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RootCA </a:t>
            </a: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050" spc="15" dirty="0">
                <a:solidFill>
                  <a:srgbClr val="5E5E5E"/>
                </a:solidFill>
                <a:latin typeface="Microsoft Sans Serif"/>
                <a:cs typeface="Microsoft Sans Serif"/>
              </a:rPr>
              <a:t>10/0</a:t>
            </a:r>
            <a:r>
              <a:rPr sz="2050" spc="10" dirty="0">
                <a:solidFill>
                  <a:srgbClr val="5E5E5E"/>
                </a:solidFill>
                <a:latin typeface="Microsoft Sans Serif"/>
                <a:cs typeface="Microsoft Sans Serif"/>
              </a:rPr>
              <a:t>3/</a:t>
            </a:r>
            <a:r>
              <a:rPr sz="2050" spc="15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205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0</a:t>
            </a:r>
            <a:r>
              <a:rPr sz="205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2050" spc="105" dirty="0">
                <a:solidFill>
                  <a:srgbClr val="5E5E5E"/>
                </a:solidFill>
                <a:latin typeface="Microsoft Sans Serif"/>
                <a:cs typeface="Microsoft Sans Serif"/>
              </a:rPr>
              <a:t>4</a:t>
            </a:r>
            <a:endParaRPr sz="2050">
              <a:latin typeface="Microsoft Sans Serif"/>
              <a:cs typeface="Microsoft Sans Serif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556532" y="7439699"/>
            <a:ext cx="980012" cy="980011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2920350" y="2198885"/>
            <a:ext cx="4985385" cy="6950709"/>
            <a:chOff x="12920350" y="2198885"/>
            <a:chExt cx="4985385" cy="6950709"/>
          </a:xfrm>
        </p:grpSpPr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418348" y="2711959"/>
              <a:ext cx="890025" cy="25130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411259" y="2723114"/>
              <a:ext cx="907375" cy="24119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418348" y="3183149"/>
              <a:ext cx="890025" cy="25130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593735" y="3200372"/>
              <a:ext cx="724899" cy="18993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88585" y="3666381"/>
              <a:ext cx="871397" cy="24336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418348" y="3654339"/>
              <a:ext cx="1371685" cy="29318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165757" y="4487374"/>
              <a:ext cx="1202078" cy="24336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413143" y="2198885"/>
              <a:ext cx="2492070" cy="28271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920350" y="8169208"/>
              <a:ext cx="980013" cy="980009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15409919" y="1952785"/>
            <a:ext cx="2478405" cy="197167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300" b="1" spc="-20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-85" dirty="0">
                <a:solidFill>
                  <a:srgbClr val="5E5E5E"/>
                </a:solidFill>
                <a:latin typeface="Arial"/>
                <a:cs typeface="Arial"/>
              </a:rPr>
              <a:t>oo</a:t>
            </a:r>
            <a:r>
              <a:rPr sz="2300" b="1" spc="5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spc="-8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spc="-65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sz="2300" b="1" spc="-18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sz="2300" b="1" spc="-60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300" b="1" spc="5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spc="-9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15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sz="2300" b="1" spc="-30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2300" b="1" spc="-20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sz="2300" b="1" spc="30" dirty="0">
                <a:solidFill>
                  <a:srgbClr val="5E5E5E"/>
                </a:solidFill>
                <a:latin typeface="Arial"/>
                <a:cs typeface="Arial"/>
              </a:rPr>
              <a:t>t</a:t>
            </a:r>
            <a:r>
              <a:rPr sz="2300" b="1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1008380" marR="118110">
              <a:lnSpc>
                <a:spcPct val="151000"/>
              </a:lnSpc>
              <a:spcBef>
                <a:spcPts val="10"/>
              </a:spcBef>
            </a:pP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RootCA </a:t>
            </a: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05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RootCA </a:t>
            </a:r>
            <a:r>
              <a:rPr sz="20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2050" spc="15" dirty="0">
                <a:solidFill>
                  <a:srgbClr val="5E5E5E"/>
                </a:solidFill>
                <a:latin typeface="Microsoft Sans Serif"/>
                <a:cs typeface="Microsoft Sans Serif"/>
              </a:rPr>
              <a:t>10/0</a:t>
            </a:r>
            <a:r>
              <a:rPr sz="2050" spc="10" dirty="0">
                <a:solidFill>
                  <a:srgbClr val="5E5E5E"/>
                </a:solidFill>
                <a:latin typeface="Microsoft Sans Serif"/>
                <a:cs typeface="Microsoft Sans Serif"/>
              </a:rPr>
              <a:t>3/</a:t>
            </a:r>
            <a:r>
              <a:rPr sz="2050" spc="15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2050" spc="85" dirty="0">
                <a:solidFill>
                  <a:srgbClr val="5E5E5E"/>
                </a:solidFill>
                <a:latin typeface="Microsoft Sans Serif"/>
                <a:cs typeface="Microsoft Sans Serif"/>
              </a:rPr>
              <a:t>03</a:t>
            </a:r>
            <a:r>
              <a:rPr sz="205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endParaRPr sz="2050">
              <a:latin typeface="Microsoft Sans Serif"/>
              <a:cs typeface="Microsoft Sans Serif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660820" y="3358490"/>
            <a:ext cx="16652875" cy="5061585"/>
            <a:chOff x="1660820" y="3358490"/>
            <a:chExt cx="16652875" cy="5061585"/>
          </a:xfrm>
        </p:grpSpPr>
        <p:pic>
          <p:nvPicPr>
            <p:cNvPr id="125" name="object 12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60820" y="3358490"/>
              <a:ext cx="980492" cy="92837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060844" y="3683257"/>
              <a:ext cx="262121" cy="30415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70515" y="3681242"/>
              <a:ext cx="169060" cy="9750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58828" y="3771676"/>
              <a:ext cx="198806" cy="16219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58828" y="3906906"/>
              <a:ext cx="198804" cy="2696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267157" y="3369191"/>
              <a:ext cx="980491" cy="92837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667176" y="3693957"/>
              <a:ext cx="262123" cy="30415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676852" y="3691942"/>
              <a:ext cx="169062" cy="9750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665165" y="3782376"/>
              <a:ext cx="198800" cy="16219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665165" y="3917606"/>
              <a:ext cx="198800" cy="2696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4740032" y="4733426"/>
              <a:ext cx="3199130" cy="2585085"/>
            </a:xfrm>
            <a:custGeom>
              <a:avLst/>
              <a:gdLst/>
              <a:ahLst/>
              <a:cxnLst/>
              <a:rect l="l" t="t" r="r" b="b"/>
              <a:pathLst>
                <a:path w="3199130" h="2585084">
                  <a:moveTo>
                    <a:pt x="3198787" y="2584686"/>
                  </a:moveTo>
                  <a:lnTo>
                    <a:pt x="3198787" y="1909504"/>
                  </a:lnTo>
                  <a:lnTo>
                    <a:pt x="0" y="1909504"/>
                  </a:ln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4576686" y="444861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900069" y="6198764"/>
              <a:ext cx="1204151" cy="33506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184105" y="3376070"/>
              <a:ext cx="980492" cy="92837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84129" y="3700836"/>
              <a:ext cx="262122" cy="30415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93800" y="3698821"/>
              <a:ext cx="169060" cy="9750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582113" y="3789254"/>
              <a:ext cx="198806" cy="16219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582113" y="3924485"/>
              <a:ext cx="198804" cy="2696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333598" y="7439699"/>
              <a:ext cx="980013" cy="980010"/>
            </a:xfrm>
            <a:prstGeom prst="rect">
              <a:avLst/>
            </a:prstGeom>
          </p:spPr>
        </p:pic>
      </p:grpSp>
      <p:sp>
        <p:nvSpPr>
          <p:cNvPr id="144" name="object 144"/>
          <p:cNvSpPr txBox="1"/>
          <p:nvPr/>
        </p:nvSpPr>
        <p:spPr>
          <a:xfrm>
            <a:off x="14900825" y="6095976"/>
            <a:ext cx="12096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120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dirty="0">
                <a:solidFill>
                  <a:srgbClr val="535353"/>
                </a:solidFill>
                <a:latin typeface="Microsoft Sans Serif"/>
                <a:cs typeface="Microsoft Sans Serif"/>
              </a:rPr>
              <a:t>l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f</a:t>
            </a:r>
            <a:r>
              <a:rPr sz="2450" spc="85" dirty="0">
                <a:solidFill>
                  <a:srgbClr val="535353"/>
                </a:solidFill>
                <a:latin typeface="Microsoft Sans Serif"/>
                <a:cs typeface="Microsoft Sans Serif"/>
              </a:rPr>
              <a:t>-s</a:t>
            </a:r>
            <a:r>
              <a:rPr sz="2450" spc="-2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8507938" y="4448618"/>
            <a:ext cx="9117330" cy="4630420"/>
            <a:chOff x="8507938" y="4448618"/>
            <a:chExt cx="9117330" cy="4630420"/>
          </a:xfrm>
        </p:grpSpPr>
        <p:sp>
          <p:nvSpPr>
            <p:cNvPr id="146" name="object 146"/>
            <p:cNvSpPr/>
            <p:nvPr/>
          </p:nvSpPr>
          <p:spPr>
            <a:xfrm>
              <a:off x="8671283" y="4733426"/>
              <a:ext cx="8912225" cy="2785745"/>
            </a:xfrm>
            <a:custGeom>
              <a:avLst/>
              <a:gdLst/>
              <a:ahLst/>
              <a:cxnLst/>
              <a:rect l="l" t="t" r="r" b="b"/>
              <a:pathLst>
                <a:path w="8912225" h="2785745">
                  <a:moveTo>
                    <a:pt x="8911702" y="2785412"/>
                  </a:moveTo>
                  <a:lnTo>
                    <a:pt x="8329521" y="2328339"/>
                  </a:lnTo>
                  <a:lnTo>
                    <a:pt x="0" y="2328339"/>
                  </a:ln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507938" y="444861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858369" y="6565245"/>
              <a:ext cx="1664870" cy="33506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967499" y="8098772"/>
              <a:ext cx="980012" cy="980010"/>
            </a:xfrm>
            <a:prstGeom prst="rect">
              <a:avLst/>
            </a:prstGeom>
          </p:spPr>
        </p:pic>
      </p:grpSp>
      <p:sp>
        <p:nvSpPr>
          <p:cNvPr id="150" name="object 150"/>
          <p:cNvSpPr txBox="1"/>
          <p:nvPr/>
        </p:nvSpPr>
        <p:spPr>
          <a:xfrm>
            <a:off x="8859023" y="6461440"/>
            <a:ext cx="16681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95" dirty="0">
                <a:solidFill>
                  <a:srgbClr val="535353"/>
                </a:solidFill>
                <a:latin typeface="Microsoft Sans Serif"/>
                <a:cs typeface="Microsoft Sans Serif"/>
              </a:rPr>
              <a:t>R</a:t>
            </a:r>
            <a:r>
              <a:rPr sz="2450" spc="-50" dirty="0">
                <a:solidFill>
                  <a:srgbClr val="535353"/>
                </a:solidFill>
                <a:latin typeface="Microsoft Sans Serif"/>
                <a:cs typeface="Microsoft Sans Serif"/>
              </a:rPr>
              <a:t>oo</a:t>
            </a:r>
            <a:r>
              <a:rPr sz="2450" spc="60" dirty="0">
                <a:solidFill>
                  <a:srgbClr val="535353"/>
                </a:solidFill>
                <a:latin typeface="Microsoft Sans Serif"/>
                <a:cs typeface="Microsoft Sans Serif"/>
              </a:rPr>
              <a:t>t</a:t>
            </a: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2003396" y="4457048"/>
            <a:ext cx="10322560" cy="3569970"/>
            <a:chOff x="2003396" y="4457048"/>
            <a:chExt cx="10322560" cy="3569970"/>
          </a:xfrm>
        </p:grpSpPr>
        <p:sp>
          <p:nvSpPr>
            <p:cNvPr id="152" name="object 152"/>
            <p:cNvSpPr/>
            <p:nvPr/>
          </p:nvSpPr>
          <p:spPr>
            <a:xfrm>
              <a:off x="2166742" y="4741856"/>
              <a:ext cx="10117455" cy="3243580"/>
            </a:xfrm>
            <a:custGeom>
              <a:avLst/>
              <a:gdLst/>
              <a:ahLst/>
              <a:cxnLst/>
              <a:rect l="l" t="t" r="r" b="b"/>
              <a:pathLst>
                <a:path w="10117455" h="3243579">
                  <a:moveTo>
                    <a:pt x="10117213" y="3243161"/>
                  </a:moveTo>
                  <a:lnTo>
                    <a:pt x="9586027" y="2851883"/>
                  </a:lnTo>
                  <a:lnTo>
                    <a:pt x="0" y="2851883"/>
                  </a:ln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03396" y="445704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303594" y="7099260"/>
              <a:ext cx="1183210" cy="33506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2311312" y="7000905"/>
            <a:ext cx="11791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85" dirty="0">
                <a:solidFill>
                  <a:srgbClr val="535353"/>
                </a:solidFill>
                <a:latin typeface="Microsoft Sans Serif"/>
                <a:cs typeface="Microsoft Sans Serif"/>
              </a:rPr>
              <a:t>C</a:t>
            </a:r>
            <a:r>
              <a:rPr sz="2450" spc="-17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270" dirty="0">
                <a:solidFill>
                  <a:srgbClr val="535353"/>
                </a:solidFill>
                <a:latin typeface="Microsoft Sans Serif"/>
                <a:cs typeface="Microsoft Sans Serif"/>
              </a:rPr>
              <a:t>1</a:t>
            </a:r>
            <a:r>
              <a:rPr sz="2450" spc="-145" dirty="0">
                <a:solidFill>
                  <a:srgbClr val="535353"/>
                </a:solidFill>
                <a:latin typeface="Microsoft Sans Serif"/>
                <a:cs typeface="Microsoft Sans Serif"/>
              </a:rPr>
              <a:t> </a:t>
            </a:r>
            <a:r>
              <a:rPr sz="2450" spc="-8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-55" dirty="0">
                <a:solidFill>
                  <a:srgbClr val="535353"/>
                </a:solidFill>
                <a:latin typeface="Microsoft Sans Serif"/>
                <a:cs typeface="Microsoft Sans Serif"/>
              </a:rPr>
              <a:t>i</a:t>
            </a:r>
            <a:r>
              <a:rPr sz="2450" spc="-5" dirty="0">
                <a:solidFill>
                  <a:srgbClr val="535353"/>
                </a:solidFill>
                <a:latin typeface="Microsoft Sans Serif"/>
                <a:cs typeface="Microsoft Sans Serif"/>
              </a:rPr>
              <a:t>g</a:t>
            </a:r>
            <a:r>
              <a:rPr sz="2450" spc="-60" dirty="0">
                <a:solidFill>
                  <a:srgbClr val="535353"/>
                </a:solidFill>
                <a:latin typeface="Microsoft Sans Serif"/>
                <a:cs typeface="Microsoft Sans Serif"/>
              </a:rPr>
              <a:t>n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6115812" y="8420582"/>
            <a:ext cx="3069590" cy="1765300"/>
            <a:chOff x="6115812" y="8420582"/>
            <a:chExt cx="3069590" cy="1765300"/>
          </a:xfrm>
        </p:grpSpPr>
        <p:sp>
          <p:nvSpPr>
            <p:cNvPr id="157" name="object 157"/>
            <p:cNvSpPr/>
            <p:nvPr/>
          </p:nvSpPr>
          <p:spPr>
            <a:xfrm>
              <a:off x="6400620" y="10022071"/>
              <a:ext cx="2785110" cy="0"/>
            </a:xfrm>
            <a:custGeom>
              <a:avLst/>
              <a:gdLst/>
              <a:ahLst/>
              <a:cxnLst/>
              <a:rect l="l" t="t" r="r" b="b"/>
              <a:pathLst>
                <a:path w="2785109">
                  <a:moveTo>
                    <a:pt x="2784602" y="0"/>
                  </a:move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115812" y="985872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15891" y="8420582"/>
              <a:ext cx="980014" cy="980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668367" y="236202"/>
            <a:ext cx="1276731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X</a:t>
            </a:r>
            <a:r>
              <a:rPr spc="-35" dirty="0"/>
              <a:t>.</a:t>
            </a:r>
            <a:r>
              <a:rPr spc="690" dirty="0"/>
              <a:t>5</a:t>
            </a:r>
            <a:r>
              <a:rPr spc="685" dirty="0"/>
              <a:t>0</a:t>
            </a:r>
            <a:r>
              <a:rPr spc="725" dirty="0"/>
              <a:t>9</a:t>
            </a:r>
            <a:r>
              <a:rPr spc="-665" dirty="0"/>
              <a:t> </a:t>
            </a:r>
            <a:r>
              <a:rPr spc="-85" dirty="0"/>
              <a:t>C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05" dirty="0"/>
              <a:t>c</a:t>
            </a:r>
            <a:r>
              <a:rPr spc="-80" dirty="0"/>
              <a:t>a</a:t>
            </a:r>
            <a:r>
              <a:rPr spc="114" dirty="0"/>
              <a:t>t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325" dirty="0"/>
              <a:t>i</a:t>
            </a:r>
            <a:r>
              <a:rPr spc="-350" dirty="0"/>
              <a:t>ss</a:t>
            </a:r>
            <a:r>
              <a:rPr spc="-290" dirty="0"/>
              <a:t>u</a:t>
            </a:r>
            <a:r>
              <a:rPr spc="-80" dirty="0"/>
              <a:t>a</a:t>
            </a:r>
            <a:r>
              <a:rPr spc="-290" dirty="0"/>
              <a:t>n</a:t>
            </a:r>
            <a:r>
              <a:rPr spc="-105" dirty="0"/>
              <a:t>c</a:t>
            </a:r>
            <a:r>
              <a:rPr spc="-15" dirty="0"/>
              <a:t>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87179-0DC6-EB18-13D2-7AAD58E93ED0}"/>
              </a:ext>
            </a:extLst>
          </p:cNvPr>
          <p:cNvSpPr txBox="1"/>
          <p:nvPr/>
        </p:nvSpPr>
        <p:spPr>
          <a:xfrm>
            <a:off x="1441450" y="2606675"/>
            <a:ext cx="176022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X.509 è uno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usato per definire il formato dei certificati a chiave pubblica e delle CA.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Secondo questo standard, ogni certificato digitale contiene 3 voci principali: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certificato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(contenente ID dell’algoritmo, numero seriale, emittente, richiedente, informazioni sulla validità e sulla chiave pubblica del richiedente,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L’identificativo dell’algoritmo di firma del certificato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firma del certificato</a:t>
            </a:r>
          </a:p>
        </p:txBody>
      </p:sp>
    </p:spTree>
    <p:extLst>
      <p:ext uri="{BB962C8B-B14F-4D97-AF65-F5344CB8AC3E}">
        <p14:creationId xmlns:p14="http://schemas.microsoft.com/office/powerpoint/2010/main" val="3814648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668367" y="236202"/>
            <a:ext cx="1276731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X</a:t>
            </a:r>
            <a:r>
              <a:rPr spc="-35" dirty="0"/>
              <a:t>.</a:t>
            </a:r>
            <a:r>
              <a:rPr spc="690" dirty="0"/>
              <a:t>5</a:t>
            </a:r>
            <a:r>
              <a:rPr spc="685" dirty="0"/>
              <a:t>0</a:t>
            </a:r>
            <a:r>
              <a:rPr spc="725" dirty="0"/>
              <a:t>9</a:t>
            </a:r>
            <a:r>
              <a:rPr spc="-665" dirty="0"/>
              <a:t> </a:t>
            </a:r>
            <a:r>
              <a:rPr spc="-85" dirty="0"/>
              <a:t>C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180" dirty="0"/>
              <a:t>t</a:t>
            </a:r>
            <a:r>
              <a:rPr spc="-325" dirty="0"/>
              <a:t>i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05" dirty="0"/>
              <a:t>c</a:t>
            </a:r>
            <a:r>
              <a:rPr spc="-80" dirty="0"/>
              <a:t>a</a:t>
            </a:r>
            <a:r>
              <a:rPr spc="114" dirty="0"/>
              <a:t>t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325" dirty="0"/>
              <a:t>i</a:t>
            </a:r>
            <a:r>
              <a:rPr spc="-350" dirty="0"/>
              <a:t>ss</a:t>
            </a:r>
            <a:r>
              <a:rPr spc="-290" dirty="0"/>
              <a:t>u</a:t>
            </a:r>
            <a:r>
              <a:rPr spc="-80" dirty="0"/>
              <a:t>a</a:t>
            </a:r>
            <a:r>
              <a:rPr spc="-290" dirty="0"/>
              <a:t>n</a:t>
            </a:r>
            <a:r>
              <a:rPr spc="-105" dirty="0"/>
              <a:t>c</a:t>
            </a:r>
            <a:r>
              <a:rPr spc="-15" dirty="0"/>
              <a:t>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87179-0DC6-EB18-13D2-7AAD58E93ED0}"/>
              </a:ext>
            </a:extLst>
          </p:cNvPr>
          <p:cNvSpPr txBox="1"/>
          <p:nvPr/>
        </p:nvSpPr>
        <p:spPr>
          <a:xfrm>
            <a:off x="2889222" y="4054475"/>
            <a:ext cx="14325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degli usi più diffusi di X.509 è nell’ambito internet, dove il certificato </a:t>
            </a:r>
            <a:r>
              <a:rPr lang="it-IT" sz="4100" dirty="0">
                <a:solidFill>
                  <a:srgbClr val="E51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SSL/TSL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(che segue gli standard di X.509) viene usato nell’omonimo protocollo per rendere sicure le comunicazioni tra un sito web e il nostro browser. </a:t>
            </a:r>
            <a:endParaRPr lang="it-IT" sz="41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83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7241180" y="777875"/>
            <a:ext cx="5621683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140" dirty="0"/>
              <a:t>TLS e SSL</a:t>
            </a:r>
            <a:endParaRPr spc="-15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87179-0DC6-EB18-13D2-7AAD58E93ED0}"/>
              </a:ext>
            </a:extLst>
          </p:cNvPr>
          <p:cNvSpPr txBox="1"/>
          <p:nvPr/>
        </p:nvSpPr>
        <p:spPr>
          <a:xfrm>
            <a:off x="1060450" y="2987675"/>
            <a:ext cx="18897600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TLS (</a:t>
            </a:r>
            <a:r>
              <a:rPr lang="it-IT" sz="4100" dirty="0" err="1">
                <a:solidFill>
                  <a:srgbClr val="E51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r>
              <a:rPr lang="it-IT" sz="4100" dirty="0">
                <a:solidFill>
                  <a:srgbClr val="E51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Layer Security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 il suo predecessore SSL (Secure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Layer) sono protocolli crittografici che permettono una comunicazione sicura tra mittente e destinatario all’interno della rete internet, fornendo autenticazione, integrità e confidenzialità dei dati. </a:t>
            </a: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L’autenticazione è unilaterale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il server si identifica presso il client, ma non avviene il contrario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41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NB. Questi protocolli sono ampiamente utilizzati soprattutto perché la struttura protocollare della rete </a:t>
            </a:r>
            <a:r>
              <a:rPr lang="it-IT" sz="3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non prevede di per sé alcuna funzionalità di sicurezza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(quando è nata veniva utilizzata come rete per scambio di informazioni tra ricercatori nella comunità scientifica, solo successivamente è diventata patrimonio di tutti)</a:t>
            </a:r>
          </a:p>
        </p:txBody>
      </p:sp>
    </p:spTree>
    <p:extLst>
      <p:ext uri="{BB962C8B-B14F-4D97-AF65-F5344CB8AC3E}">
        <p14:creationId xmlns:p14="http://schemas.microsoft.com/office/powerpoint/2010/main" val="2713586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792" y="6108084"/>
            <a:ext cx="1959106" cy="58407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7018" y="6088452"/>
            <a:ext cx="2197196" cy="60555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1089" y="6108084"/>
            <a:ext cx="3905368" cy="469349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175715" y="204118"/>
            <a:ext cx="12003411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3074650" algn="l"/>
              </a:tabLst>
            </a:pPr>
            <a:r>
              <a:rPr spc="-625" dirty="0"/>
              <a:t>T</a:t>
            </a:r>
            <a:r>
              <a:rPr spc="-320" dirty="0"/>
              <a:t>r</a:t>
            </a:r>
            <a:r>
              <a:rPr spc="-80" dirty="0"/>
              <a:t>a</a:t>
            </a:r>
            <a:r>
              <a:rPr spc="-290" dirty="0"/>
              <a:t>n</a:t>
            </a:r>
            <a:r>
              <a:rPr spc="-350" dirty="0"/>
              <a:t>s</a:t>
            </a:r>
            <a:r>
              <a:rPr spc="-150" dirty="0"/>
              <a:t>p</a:t>
            </a:r>
            <a:r>
              <a:rPr spc="-320" dirty="0"/>
              <a:t>o</a:t>
            </a:r>
            <a:r>
              <a:rPr spc="-215" dirty="0"/>
              <a:t>r</a:t>
            </a:r>
            <a:r>
              <a:rPr spc="180" dirty="0"/>
              <a:t>t</a:t>
            </a:r>
            <a:r>
              <a:rPr spc="-665" dirty="0"/>
              <a:t> </a:t>
            </a:r>
            <a:r>
              <a:rPr spc="-335" dirty="0"/>
              <a:t>L</a:t>
            </a:r>
            <a:r>
              <a:rPr spc="-325" dirty="0"/>
              <a:t>a</a:t>
            </a:r>
            <a:r>
              <a:rPr spc="-240" dirty="0"/>
              <a:t>y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665" dirty="0"/>
              <a:t> </a:t>
            </a:r>
            <a:r>
              <a:rPr spc="-305" dirty="0"/>
              <a:t>S</a:t>
            </a:r>
            <a:r>
              <a:rPr spc="-15" dirty="0"/>
              <a:t>e</a:t>
            </a:r>
            <a:r>
              <a:rPr spc="-105" dirty="0"/>
              <a:t>c</a:t>
            </a:r>
            <a:r>
              <a:rPr spc="-290" dirty="0"/>
              <a:t>u</a:t>
            </a:r>
            <a:r>
              <a:rPr spc="-215" dirty="0"/>
              <a:t>r</a:t>
            </a:r>
            <a:r>
              <a:rPr spc="-325" dirty="0"/>
              <a:t>i</a:t>
            </a:r>
            <a:r>
              <a:rPr spc="180" dirty="0"/>
              <a:t>t</a:t>
            </a:r>
            <a:r>
              <a:rPr spc="-114" dirty="0"/>
              <a:t>y</a:t>
            </a:r>
            <a:endParaRPr sz="3675" baseline="-79365" dirty="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5093" y="7381974"/>
            <a:ext cx="4554835" cy="534015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31651" y="7236147"/>
            <a:ext cx="45535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ci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4399" y="8020698"/>
            <a:ext cx="3717164" cy="51307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635813" y="7864400"/>
            <a:ext cx="374522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endParaRPr sz="4100" dirty="0">
              <a:latin typeface="Microsoft Sans Serif"/>
              <a:cs typeface="Microsoft Sans Serif"/>
            </a:endParaRPr>
          </a:p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8885" y="8638480"/>
            <a:ext cx="2607250" cy="43977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205116" y="8492653"/>
            <a:ext cx="26066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11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3052" y="7392444"/>
            <a:ext cx="3999878" cy="523544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8042826" y="7236147"/>
            <a:ext cx="40189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61528" y="8020698"/>
            <a:ext cx="3581042" cy="429306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8248997" y="7864400"/>
            <a:ext cx="36068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50004" y="8648951"/>
            <a:ext cx="3204090" cy="429306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8450439" y="8492653"/>
            <a:ext cx="32035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638297" y="7381974"/>
            <a:ext cx="4209295" cy="534015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14611754" y="7236147"/>
            <a:ext cx="42259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ce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11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219462" y="8010227"/>
            <a:ext cx="5026025" cy="523544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4206563" y="7864400"/>
            <a:ext cx="50361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11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72" name="object 7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449821" y="8648951"/>
            <a:ext cx="4554835" cy="513073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4436126" y="8492653"/>
            <a:ext cx="4577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335" dirty="0">
                <a:solidFill>
                  <a:srgbClr val="5E5E5E"/>
                </a:solidFill>
                <a:latin typeface="Microsoft Sans Serif"/>
                <a:cs typeface="Microsoft Sans Serif"/>
              </a:rPr>
              <a:t>’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ar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ol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a.</a:t>
            </a:r>
            <a:endParaRPr sz="4100">
              <a:latin typeface="Microsoft Sans Serif"/>
              <a:cs typeface="Microsoft Sans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2A556-3F76-0A8A-9ECB-3F685F40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38" y="2271432"/>
            <a:ext cx="3444875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grity Icon - Download in Line Style">
            <a:extLst>
              <a:ext uri="{FF2B5EF4-FFF2-40B4-BE49-F238E27FC236}">
                <a16:creationId xmlns:a16="http://schemas.microsoft.com/office/drawing/2014/main" id="{8FB26A8C-151F-5C5B-1535-C9BEA7CE7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45" y="2053603"/>
            <a:ext cx="3726606" cy="37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ntify Svg Png Icon Free Download (#137633) - OnlineWebFonts.COM">
            <a:extLst>
              <a:ext uri="{FF2B5EF4-FFF2-40B4-BE49-F238E27FC236}">
                <a16:creationId xmlns:a16="http://schemas.microsoft.com/office/drawing/2014/main" id="{38D73661-9E20-B753-84BA-0552A903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298" y="2608154"/>
            <a:ext cx="3637292" cy="3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0411" y="510610"/>
            <a:ext cx="729944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305" dirty="0"/>
              <a:t>Le 3 fasi di </a:t>
            </a:r>
            <a:r>
              <a:rPr spc="-80" dirty="0"/>
              <a:t>T</a:t>
            </a:r>
            <a:r>
              <a:rPr spc="-434" dirty="0"/>
              <a:t>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3332" y="2109862"/>
            <a:ext cx="4327525" cy="4085590"/>
            <a:chOff x="2293332" y="2109862"/>
            <a:chExt cx="4327525" cy="4085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3332" y="2109862"/>
              <a:ext cx="4327392" cy="4085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1231" y="5756875"/>
              <a:ext cx="168104" cy="137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7682" y="4660325"/>
              <a:ext cx="161856" cy="219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643" y="5135811"/>
              <a:ext cx="191057" cy="2045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9238" y="5512093"/>
              <a:ext cx="209944" cy="1847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1587" y="5759205"/>
              <a:ext cx="220527" cy="1518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224" y="5844435"/>
              <a:ext cx="224978" cy="1274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6738" y="4129634"/>
              <a:ext cx="131815" cy="225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7150" y="3645707"/>
              <a:ext cx="133610" cy="1714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7454" y="2362763"/>
              <a:ext cx="169798" cy="1384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7982" y="2349171"/>
              <a:ext cx="218891" cy="1508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9040" y="2289209"/>
              <a:ext cx="223306" cy="1272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3697" y="2557065"/>
              <a:ext cx="209621" cy="1831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1457" y="3864809"/>
              <a:ext cx="133895" cy="2237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21867" y="3351421"/>
              <a:ext cx="163380" cy="2176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37011" y="2904518"/>
              <a:ext cx="190681" cy="2022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4206" y="4397540"/>
              <a:ext cx="132969" cy="168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6982" y="2770479"/>
              <a:ext cx="2720340" cy="2720340"/>
            </a:xfrm>
            <a:custGeom>
              <a:avLst/>
              <a:gdLst/>
              <a:ahLst/>
              <a:cxnLst/>
              <a:rect l="l" t="t" r="r" b="b"/>
              <a:pathLst>
                <a:path w="2720340" h="2720340">
                  <a:moveTo>
                    <a:pt x="1360046" y="0"/>
                  </a:moveTo>
                  <a:lnTo>
                    <a:pt x="1312330" y="823"/>
                  </a:lnTo>
                  <a:lnTo>
                    <a:pt x="1265024" y="3274"/>
                  </a:lnTo>
                  <a:lnTo>
                    <a:pt x="1218157" y="7327"/>
                  </a:lnTo>
                  <a:lnTo>
                    <a:pt x="1171753" y="12953"/>
                  </a:lnTo>
                  <a:lnTo>
                    <a:pt x="1125842" y="20127"/>
                  </a:lnTo>
                  <a:lnTo>
                    <a:pt x="1080450" y="28820"/>
                  </a:lnTo>
                  <a:lnTo>
                    <a:pt x="1035603" y="39007"/>
                  </a:lnTo>
                  <a:lnTo>
                    <a:pt x="991329" y="50660"/>
                  </a:lnTo>
                  <a:lnTo>
                    <a:pt x="947656" y="63751"/>
                  </a:lnTo>
                  <a:lnTo>
                    <a:pt x="904609" y="78254"/>
                  </a:lnTo>
                  <a:lnTo>
                    <a:pt x="862217" y="94142"/>
                  </a:lnTo>
                  <a:lnTo>
                    <a:pt x="820505" y="111387"/>
                  </a:lnTo>
                  <a:lnTo>
                    <a:pt x="779502" y="129963"/>
                  </a:lnTo>
                  <a:lnTo>
                    <a:pt x="739235" y="149842"/>
                  </a:lnTo>
                  <a:lnTo>
                    <a:pt x="699729" y="170998"/>
                  </a:lnTo>
                  <a:lnTo>
                    <a:pt x="661013" y="193404"/>
                  </a:lnTo>
                  <a:lnTo>
                    <a:pt x="623114" y="217031"/>
                  </a:lnTo>
                  <a:lnTo>
                    <a:pt x="586058" y="241854"/>
                  </a:lnTo>
                  <a:lnTo>
                    <a:pt x="549872" y="267846"/>
                  </a:lnTo>
                  <a:lnTo>
                    <a:pt x="514585" y="294978"/>
                  </a:lnTo>
                  <a:lnTo>
                    <a:pt x="480222" y="323225"/>
                  </a:lnTo>
                  <a:lnTo>
                    <a:pt x="446811" y="352558"/>
                  </a:lnTo>
                  <a:lnTo>
                    <a:pt x="414378" y="382952"/>
                  </a:lnTo>
                  <a:lnTo>
                    <a:pt x="382952" y="414378"/>
                  </a:lnTo>
                  <a:lnTo>
                    <a:pt x="352558" y="446811"/>
                  </a:lnTo>
                  <a:lnTo>
                    <a:pt x="323225" y="480222"/>
                  </a:lnTo>
                  <a:lnTo>
                    <a:pt x="294978" y="514585"/>
                  </a:lnTo>
                  <a:lnTo>
                    <a:pt x="267846" y="549872"/>
                  </a:lnTo>
                  <a:lnTo>
                    <a:pt x="241854" y="586058"/>
                  </a:lnTo>
                  <a:lnTo>
                    <a:pt x="217031" y="623114"/>
                  </a:lnTo>
                  <a:lnTo>
                    <a:pt x="193404" y="661013"/>
                  </a:lnTo>
                  <a:lnTo>
                    <a:pt x="170998" y="699729"/>
                  </a:lnTo>
                  <a:lnTo>
                    <a:pt x="149842" y="739235"/>
                  </a:lnTo>
                  <a:lnTo>
                    <a:pt x="129963" y="779502"/>
                  </a:lnTo>
                  <a:lnTo>
                    <a:pt x="111387" y="820505"/>
                  </a:lnTo>
                  <a:lnTo>
                    <a:pt x="94142" y="862217"/>
                  </a:lnTo>
                  <a:lnTo>
                    <a:pt x="78254" y="904609"/>
                  </a:lnTo>
                  <a:lnTo>
                    <a:pt x="63751" y="947656"/>
                  </a:lnTo>
                  <a:lnTo>
                    <a:pt x="50660" y="991329"/>
                  </a:lnTo>
                  <a:lnTo>
                    <a:pt x="39007" y="1035603"/>
                  </a:lnTo>
                  <a:lnTo>
                    <a:pt x="28820" y="1080450"/>
                  </a:lnTo>
                  <a:lnTo>
                    <a:pt x="20127" y="1125842"/>
                  </a:lnTo>
                  <a:lnTo>
                    <a:pt x="12953" y="1171753"/>
                  </a:lnTo>
                  <a:lnTo>
                    <a:pt x="7327" y="1218157"/>
                  </a:lnTo>
                  <a:lnTo>
                    <a:pt x="3274" y="1265024"/>
                  </a:lnTo>
                  <a:lnTo>
                    <a:pt x="823" y="1312330"/>
                  </a:lnTo>
                  <a:lnTo>
                    <a:pt x="0" y="1360046"/>
                  </a:lnTo>
                  <a:lnTo>
                    <a:pt x="823" y="1407762"/>
                  </a:lnTo>
                  <a:lnTo>
                    <a:pt x="3274" y="1455068"/>
                  </a:lnTo>
                  <a:lnTo>
                    <a:pt x="7327" y="1501935"/>
                  </a:lnTo>
                  <a:lnTo>
                    <a:pt x="12953" y="1548338"/>
                  </a:lnTo>
                  <a:lnTo>
                    <a:pt x="20127" y="1594250"/>
                  </a:lnTo>
                  <a:lnTo>
                    <a:pt x="28820" y="1639642"/>
                  </a:lnTo>
                  <a:lnTo>
                    <a:pt x="39007" y="1684489"/>
                  </a:lnTo>
                  <a:lnTo>
                    <a:pt x="50660" y="1728762"/>
                  </a:lnTo>
                  <a:lnTo>
                    <a:pt x="63751" y="1772436"/>
                  </a:lnTo>
                  <a:lnTo>
                    <a:pt x="78254" y="1815483"/>
                  </a:lnTo>
                  <a:lnTo>
                    <a:pt x="94142" y="1857875"/>
                  </a:lnTo>
                  <a:lnTo>
                    <a:pt x="111387" y="1899586"/>
                  </a:lnTo>
                  <a:lnTo>
                    <a:pt x="129963" y="1940589"/>
                  </a:lnTo>
                  <a:lnTo>
                    <a:pt x="149842" y="1980857"/>
                  </a:lnTo>
                  <a:lnTo>
                    <a:pt x="170998" y="2020362"/>
                  </a:lnTo>
                  <a:lnTo>
                    <a:pt x="193404" y="2059078"/>
                  </a:lnTo>
                  <a:lnTo>
                    <a:pt x="217031" y="2096978"/>
                  </a:lnTo>
                  <a:lnTo>
                    <a:pt x="241854" y="2134034"/>
                  </a:lnTo>
                  <a:lnTo>
                    <a:pt x="267846" y="2170219"/>
                  </a:lnTo>
                  <a:lnTo>
                    <a:pt x="294978" y="2205507"/>
                  </a:lnTo>
                  <a:lnTo>
                    <a:pt x="323225" y="2239870"/>
                  </a:lnTo>
                  <a:lnTo>
                    <a:pt x="352558" y="2273281"/>
                  </a:lnTo>
                  <a:lnTo>
                    <a:pt x="382952" y="2305714"/>
                  </a:lnTo>
                  <a:lnTo>
                    <a:pt x="414378" y="2337140"/>
                  </a:lnTo>
                  <a:lnTo>
                    <a:pt x="446811" y="2367534"/>
                  </a:lnTo>
                  <a:lnTo>
                    <a:pt x="480222" y="2396867"/>
                  </a:lnTo>
                  <a:lnTo>
                    <a:pt x="514585" y="2425114"/>
                  </a:lnTo>
                  <a:lnTo>
                    <a:pt x="549872" y="2452246"/>
                  </a:lnTo>
                  <a:lnTo>
                    <a:pt x="586058" y="2478237"/>
                  </a:lnTo>
                  <a:lnTo>
                    <a:pt x="623114" y="2503060"/>
                  </a:lnTo>
                  <a:lnTo>
                    <a:pt x="661013" y="2526688"/>
                  </a:lnTo>
                  <a:lnTo>
                    <a:pt x="699729" y="2549094"/>
                  </a:lnTo>
                  <a:lnTo>
                    <a:pt x="739235" y="2570250"/>
                  </a:lnTo>
                  <a:lnTo>
                    <a:pt x="779502" y="2590129"/>
                  </a:lnTo>
                  <a:lnTo>
                    <a:pt x="820505" y="2608705"/>
                  </a:lnTo>
                  <a:lnTo>
                    <a:pt x="862217" y="2625950"/>
                  </a:lnTo>
                  <a:lnTo>
                    <a:pt x="904609" y="2641838"/>
                  </a:lnTo>
                  <a:lnTo>
                    <a:pt x="947656" y="2656341"/>
                  </a:lnTo>
                  <a:lnTo>
                    <a:pt x="991329" y="2669433"/>
                  </a:lnTo>
                  <a:lnTo>
                    <a:pt x="1035603" y="2681085"/>
                  </a:lnTo>
                  <a:lnTo>
                    <a:pt x="1080450" y="2691272"/>
                  </a:lnTo>
                  <a:lnTo>
                    <a:pt x="1125842" y="2699965"/>
                  </a:lnTo>
                  <a:lnTo>
                    <a:pt x="1171753" y="2707139"/>
                  </a:lnTo>
                  <a:lnTo>
                    <a:pt x="1218157" y="2712766"/>
                  </a:lnTo>
                  <a:lnTo>
                    <a:pt x="1265024" y="2716818"/>
                  </a:lnTo>
                  <a:lnTo>
                    <a:pt x="1312330" y="2719269"/>
                  </a:lnTo>
                  <a:lnTo>
                    <a:pt x="1360046" y="2720093"/>
                  </a:lnTo>
                  <a:lnTo>
                    <a:pt x="1407762" y="2719269"/>
                  </a:lnTo>
                  <a:lnTo>
                    <a:pt x="1455068" y="2716818"/>
                  </a:lnTo>
                  <a:lnTo>
                    <a:pt x="1501935" y="2712766"/>
                  </a:lnTo>
                  <a:lnTo>
                    <a:pt x="1548339" y="2707139"/>
                  </a:lnTo>
                  <a:lnTo>
                    <a:pt x="1594250" y="2699965"/>
                  </a:lnTo>
                  <a:lnTo>
                    <a:pt x="1639642" y="2691272"/>
                  </a:lnTo>
                  <a:lnTo>
                    <a:pt x="1684489" y="2681085"/>
                  </a:lnTo>
                  <a:lnTo>
                    <a:pt x="1728763" y="2669433"/>
                  </a:lnTo>
                  <a:lnTo>
                    <a:pt x="1772436" y="2656341"/>
                  </a:lnTo>
                  <a:lnTo>
                    <a:pt x="1815483" y="2641838"/>
                  </a:lnTo>
                  <a:lnTo>
                    <a:pt x="1857875" y="2625950"/>
                  </a:lnTo>
                  <a:lnTo>
                    <a:pt x="1899587" y="2608705"/>
                  </a:lnTo>
                  <a:lnTo>
                    <a:pt x="1940590" y="2590129"/>
                  </a:lnTo>
                  <a:lnTo>
                    <a:pt x="1980857" y="2570250"/>
                  </a:lnTo>
                  <a:lnTo>
                    <a:pt x="2020363" y="2549094"/>
                  </a:lnTo>
                  <a:lnTo>
                    <a:pt x="2059079" y="2526688"/>
                  </a:lnTo>
                  <a:lnTo>
                    <a:pt x="2096978" y="2503060"/>
                  </a:lnTo>
                  <a:lnTo>
                    <a:pt x="2134034" y="2478237"/>
                  </a:lnTo>
                  <a:lnTo>
                    <a:pt x="2170220" y="2452246"/>
                  </a:lnTo>
                  <a:lnTo>
                    <a:pt x="2205507" y="2425114"/>
                  </a:lnTo>
                  <a:lnTo>
                    <a:pt x="2239870" y="2396867"/>
                  </a:lnTo>
                  <a:lnTo>
                    <a:pt x="2273282" y="2367534"/>
                  </a:lnTo>
                  <a:lnTo>
                    <a:pt x="2305714" y="2337140"/>
                  </a:lnTo>
                  <a:lnTo>
                    <a:pt x="2337140" y="2305714"/>
                  </a:lnTo>
                  <a:lnTo>
                    <a:pt x="2367534" y="2273281"/>
                  </a:lnTo>
                  <a:lnTo>
                    <a:pt x="2396868" y="2239870"/>
                  </a:lnTo>
                  <a:lnTo>
                    <a:pt x="2425114" y="2205507"/>
                  </a:lnTo>
                  <a:lnTo>
                    <a:pt x="2452246" y="2170219"/>
                  </a:lnTo>
                  <a:lnTo>
                    <a:pt x="2478238" y="2134034"/>
                  </a:lnTo>
                  <a:lnTo>
                    <a:pt x="2503061" y="2096978"/>
                  </a:lnTo>
                  <a:lnTo>
                    <a:pt x="2526688" y="2059078"/>
                  </a:lnTo>
                  <a:lnTo>
                    <a:pt x="2549094" y="2020362"/>
                  </a:lnTo>
                  <a:lnTo>
                    <a:pt x="2570250" y="1980857"/>
                  </a:lnTo>
                  <a:lnTo>
                    <a:pt x="2590129" y="1940589"/>
                  </a:lnTo>
                  <a:lnTo>
                    <a:pt x="2608705" y="1899586"/>
                  </a:lnTo>
                  <a:lnTo>
                    <a:pt x="2625951" y="1857875"/>
                  </a:lnTo>
                  <a:lnTo>
                    <a:pt x="2641838" y="1815483"/>
                  </a:lnTo>
                  <a:lnTo>
                    <a:pt x="2656341" y="1772436"/>
                  </a:lnTo>
                  <a:lnTo>
                    <a:pt x="2669433" y="1728762"/>
                  </a:lnTo>
                  <a:lnTo>
                    <a:pt x="2681085" y="1684489"/>
                  </a:lnTo>
                  <a:lnTo>
                    <a:pt x="2691272" y="1639642"/>
                  </a:lnTo>
                  <a:lnTo>
                    <a:pt x="2699965" y="1594250"/>
                  </a:lnTo>
                  <a:lnTo>
                    <a:pt x="2707139" y="1548338"/>
                  </a:lnTo>
                  <a:lnTo>
                    <a:pt x="2712766" y="1501935"/>
                  </a:lnTo>
                  <a:lnTo>
                    <a:pt x="2716818" y="1455068"/>
                  </a:lnTo>
                  <a:lnTo>
                    <a:pt x="2719269" y="1407762"/>
                  </a:lnTo>
                  <a:lnTo>
                    <a:pt x="2720093" y="1360046"/>
                  </a:lnTo>
                  <a:lnTo>
                    <a:pt x="2719269" y="1312330"/>
                  </a:lnTo>
                  <a:lnTo>
                    <a:pt x="2716818" y="1265024"/>
                  </a:lnTo>
                  <a:lnTo>
                    <a:pt x="2712766" y="1218157"/>
                  </a:lnTo>
                  <a:lnTo>
                    <a:pt x="2707139" y="1171753"/>
                  </a:lnTo>
                  <a:lnTo>
                    <a:pt x="2699965" y="1125842"/>
                  </a:lnTo>
                  <a:lnTo>
                    <a:pt x="2691272" y="1080450"/>
                  </a:lnTo>
                  <a:lnTo>
                    <a:pt x="2681085" y="1035603"/>
                  </a:lnTo>
                  <a:lnTo>
                    <a:pt x="2669433" y="991329"/>
                  </a:lnTo>
                  <a:lnTo>
                    <a:pt x="2656341" y="947656"/>
                  </a:lnTo>
                  <a:lnTo>
                    <a:pt x="2641838" y="904609"/>
                  </a:lnTo>
                  <a:lnTo>
                    <a:pt x="2625951" y="862217"/>
                  </a:lnTo>
                  <a:lnTo>
                    <a:pt x="2608705" y="820505"/>
                  </a:lnTo>
                  <a:lnTo>
                    <a:pt x="2590129" y="779502"/>
                  </a:lnTo>
                  <a:lnTo>
                    <a:pt x="2570250" y="739235"/>
                  </a:lnTo>
                  <a:lnTo>
                    <a:pt x="2549094" y="699729"/>
                  </a:lnTo>
                  <a:lnTo>
                    <a:pt x="2526688" y="661013"/>
                  </a:lnTo>
                  <a:lnTo>
                    <a:pt x="2503061" y="623114"/>
                  </a:lnTo>
                  <a:lnTo>
                    <a:pt x="2478238" y="586058"/>
                  </a:lnTo>
                  <a:lnTo>
                    <a:pt x="2452246" y="549872"/>
                  </a:lnTo>
                  <a:lnTo>
                    <a:pt x="2425114" y="514585"/>
                  </a:lnTo>
                  <a:lnTo>
                    <a:pt x="2396868" y="480222"/>
                  </a:lnTo>
                  <a:lnTo>
                    <a:pt x="2367534" y="446811"/>
                  </a:lnTo>
                  <a:lnTo>
                    <a:pt x="2337140" y="414378"/>
                  </a:lnTo>
                  <a:lnTo>
                    <a:pt x="2305714" y="382952"/>
                  </a:lnTo>
                  <a:lnTo>
                    <a:pt x="2273282" y="352558"/>
                  </a:lnTo>
                  <a:lnTo>
                    <a:pt x="2239870" y="323225"/>
                  </a:lnTo>
                  <a:lnTo>
                    <a:pt x="2205507" y="294978"/>
                  </a:lnTo>
                  <a:lnTo>
                    <a:pt x="2170220" y="267846"/>
                  </a:lnTo>
                  <a:lnTo>
                    <a:pt x="2134034" y="241854"/>
                  </a:lnTo>
                  <a:lnTo>
                    <a:pt x="2096978" y="217031"/>
                  </a:lnTo>
                  <a:lnTo>
                    <a:pt x="2059079" y="193404"/>
                  </a:lnTo>
                  <a:lnTo>
                    <a:pt x="2020363" y="170998"/>
                  </a:lnTo>
                  <a:lnTo>
                    <a:pt x="1980857" y="149842"/>
                  </a:lnTo>
                  <a:lnTo>
                    <a:pt x="1940590" y="129963"/>
                  </a:lnTo>
                  <a:lnTo>
                    <a:pt x="1899587" y="111387"/>
                  </a:lnTo>
                  <a:lnTo>
                    <a:pt x="1857875" y="94142"/>
                  </a:lnTo>
                  <a:lnTo>
                    <a:pt x="1815483" y="78254"/>
                  </a:lnTo>
                  <a:lnTo>
                    <a:pt x="1772436" y="63751"/>
                  </a:lnTo>
                  <a:lnTo>
                    <a:pt x="1728763" y="50660"/>
                  </a:lnTo>
                  <a:lnTo>
                    <a:pt x="1684489" y="39007"/>
                  </a:lnTo>
                  <a:lnTo>
                    <a:pt x="1639642" y="28820"/>
                  </a:lnTo>
                  <a:lnTo>
                    <a:pt x="1594250" y="20127"/>
                  </a:lnTo>
                  <a:lnTo>
                    <a:pt x="1548339" y="12953"/>
                  </a:lnTo>
                  <a:lnTo>
                    <a:pt x="1501935" y="7327"/>
                  </a:lnTo>
                  <a:lnTo>
                    <a:pt x="1455068" y="3274"/>
                  </a:lnTo>
                  <a:lnTo>
                    <a:pt x="1407762" y="823"/>
                  </a:lnTo>
                  <a:lnTo>
                    <a:pt x="1360046" y="0"/>
                  </a:lnTo>
                  <a:close/>
                </a:path>
              </a:pathLst>
            </a:custGeom>
            <a:solidFill>
              <a:srgbClr val="FFF6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82950" y="3368402"/>
              <a:ext cx="1359535" cy="1360805"/>
            </a:xfrm>
            <a:custGeom>
              <a:avLst/>
              <a:gdLst/>
              <a:ahLst/>
              <a:cxnLst/>
              <a:rect l="l" t="t" r="r" b="b"/>
              <a:pathLst>
                <a:path w="1359535" h="1360804">
                  <a:moveTo>
                    <a:pt x="935456" y="0"/>
                  </a:moveTo>
                  <a:lnTo>
                    <a:pt x="705477" y="204320"/>
                  </a:lnTo>
                  <a:lnTo>
                    <a:pt x="658699" y="184715"/>
                  </a:lnTo>
                  <a:lnTo>
                    <a:pt x="609751" y="173536"/>
                  </a:lnTo>
                  <a:lnTo>
                    <a:pt x="559795" y="170852"/>
                  </a:lnTo>
                  <a:lnTo>
                    <a:pt x="509988" y="176731"/>
                  </a:lnTo>
                  <a:lnTo>
                    <a:pt x="461491" y="191240"/>
                  </a:lnTo>
                  <a:lnTo>
                    <a:pt x="415463" y="214448"/>
                  </a:lnTo>
                  <a:lnTo>
                    <a:pt x="373062" y="246422"/>
                  </a:lnTo>
                  <a:lnTo>
                    <a:pt x="0" y="584085"/>
                  </a:lnTo>
                  <a:lnTo>
                    <a:pt x="688034" y="1360297"/>
                  </a:lnTo>
                  <a:lnTo>
                    <a:pt x="1061097" y="1022634"/>
                  </a:lnTo>
                  <a:lnTo>
                    <a:pt x="1093137" y="988720"/>
                  </a:lnTo>
                  <a:lnTo>
                    <a:pt x="1118884" y="951166"/>
                  </a:lnTo>
                  <a:lnTo>
                    <a:pt x="1138300" y="910758"/>
                  </a:lnTo>
                  <a:lnTo>
                    <a:pt x="1151343" y="868281"/>
                  </a:lnTo>
                  <a:lnTo>
                    <a:pt x="1157973" y="824521"/>
                  </a:lnTo>
                  <a:lnTo>
                    <a:pt x="1158150" y="780261"/>
                  </a:lnTo>
                  <a:lnTo>
                    <a:pt x="1151832" y="736289"/>
                  </a:lnTo>
                  <a:lnTo>
                    <a:pt x="1138981" y="693388"/>
                  </a:lnTo>
                  <a:lnTo>
                    <a:pt x="1359380" y="500522"/>
                  </a:lnTo>
                  <a:lnTo>
                    <a:pt x="935456" y="0"/>
                  </a:lnTo>
                  <a:close/>
                </a:path>
              </a:pathLst>
            </a:custGeom>
            <a:solidFill>
              <a:srgbClr val="CC8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71726" y="3368402"/>
              <a:ext cx="1658620" cy="1675130"/>
            </a:xfrm>
            <a:custGeom>
              <a:avLst/>
              <a:gdLst/>
              <a:ahLst/>
              <a:cxnLst/>
              <a:rect l="l" t="t" r="r" b="b"/>
              <a:pathLst>
                <a:path w="1658620" h="1675129">
                  <a:moveTo>
                    <a:pt x="437142" y="0"/>
                  </a:moveTo>
                  <a:lnTo>
                    <a:pt x="0" y="480308"/>
                  </a:lnTo>
                  <a:lnTo>
                    <a:pt x="237079" y="699871"/>
                  </a:lnTo>
                  <a:lnTo>
                    <a:pt x="225256" y="743045"/>
                  </a:lnTo>
                  <a:lnTo>
                    <a:pt x="219990" y="787149"/>
                  </a:lnTo>
                  <a:lnTo>
                    <a:pt x="221222" y="831398"/>
                  </a:lnTo>
                  <a:lnTo>
                    <a:pt x="228893" y="875009"/>
                  </a:lnTo>
                  <a:lnTo>
                    <a:pt x="242943" y="917197"/>
                  </a:lnTo>
                  <a:lnTo>
                    <a:pt x="263313" y="957179"/>
                  </a:lnTo>
                  <a:lnTo>
                    <a:pt x="289945" y="994170"/>
                  </a:lnTo>
                  <a:lnTo>
                    <a:pt x="322779" y="1027387"/>
                  </a:lnTo>
                  <a:lnTo>
                    <a:pt x="501340" y="1197773"/>
                  </a:lnTo>
                  <a:lnTo>
                    <a:pt x="943313" y="1622620"/>
                  </a:lnTo>
                  <a:lnTo>
                    <a:pt x="981896" y="1651254"/>
                  </a:lnTo>
                  <a:lnTo>
                    <a:pt x="1025076" y="1668686"/>
                  </a:lnTo>
                  <a:lnTo>
                    <a:pt x="1070625" y="1674888"/>
                  </a:lnTo>
                  <a:lnTo>
                    <a:pt x="1116317" y="1669832"/>
                  </a:lnTo>
                  <a:lnTo>
                    <a:pt x="1159924" y="1653492"/>
                  </a:lnTo>
                  <a:lnTo>
                    <a:pt x="1199217" y="1625838"/>
                  </a:lnTo>
                  <a:lnTo>
                    <a:pt x="1598418" y="1260339"/>
                  </a:lnTo>
                  <a:lnTo>
                    <a:pt x="1628385" y="1225271"/>
                  </a:lnTo>
                  <a:lnTo>
                    <a:pt x="1648246" y="1185478"/>
                  </a:lnTo>
                  <a:lnTo>
                    <a:pt x="1658014" y="1142878"/>
                  </a:lnTo>
                  <a:lnTo>
                    <a:pt x="1657703" y="1099391"/>
                  </a:lnTo>
                  <a:lnTo>
                    <a:pt x="1647326" y="1056935"/>
                  </a:lnTo>
                  <a:lnTo>
                    <a:pt x="1626899" y="1017429"/>
                  </a:lnTo>
                  <a:lnTo>
                    <a:pt x="1596435" y="982791"/>
                  </a:lnTo>
                  <a:lnTo>
                    <a:pt x="1084813" y="457365"/>
                  </a:lnTo>
                  <a:lnTo>
                    <a:pt x="992029" y="236356"/>
                  </a:lnTo>
                  <a:lnTo>
                    <a:pt x="948885" y="205303"/>
                  </a:lnTo>
                  <a:lnTo>
                    <a:pt x="902323" y="183096"/>
                  </a:lnTo>
                  <a:lnTo>
                    <a:pt x="853501" y="169641"/>
                  </a:lnTo>
                  <a:lnTo>
                    <a:pt x="803575" y="164844"/>
                  </a:lnTo>
                  <a:lnTo>
                    <a:pt x="753702" y="168612"/>
                  </a:lnTo>
                  <a:lnTo>
                    <a:pt x="705040" y="180851"/>
                  </a:lnTo>
                  <a:lnTo>
                    <a:pt x="658744" y="201468"/>
                  </a:lnTo>
                  <a:lnTo>
                    <a:pt x="437142" y="0"/>
                  </a:lnTo>
                  <a:close/>
                </a:path>
              </a:pathLst>
            </a:custGeom>
            <a:solidFill>
              <a:srgbClr val="FFC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43045" y="3539254"/>
              <a:ext cx="1045844" cy="1504315"/>
            </a:xfrm>
            <a:custGeom>
              <a:avLst/>
              <a:gdLst/>
              <a:ahLst/>
              <a:cxnLst/>
              <a:rect l="l" t="t" r="r" b="b"/>
              <a:pathLst>
                <a:path w="1045845" h="1504314">
                  <a:moveTo>
                    <a:pt x="665289" y="1333373"/>
                  </a:moveTo>
                  <a:lnTo>
                    <a:pt x="663155" y="1286916"/>
                  </a:lnTo>
                  <a:lnTo>
                    <a:pt x="651471" y="1241691"/>
                  </a:lnTo>
                  <a:lnTo>
                    <a:pt x="630326" y="1199311"/>
                  </a:lnTo>
                  <a:lnTo>
                    <a:pt x="599770" y="1161338"/>
                  </a:lnTo>
                  <a:lnTo>
                    <a:pt x="336905" y="898486"/>
                  </a:lnTo>
                  <a:lnTo>
                    <a:pt x="298831" y="868057"/>
                  </a:lnTo>
                  <a:lnTo>
                    <a:pt x="256286" y="847369"/>
                  </a:lnTo>
                  <a:lnTo>
                    <a:pt x="210997" y="836472"/>
                  </a:lnTo>
                  <a:lnTo>
                    <a:pt x="164617" y="835406"/>
                  </a:lnTo>
                  <a:lnTo>
                    <a:pt x="118872" y="844207"/>
                  </a:lnTo>
                  <a:lnTo>
                    <a:pt x="75425" y="862901"/>
                  </a:lnTo>
                  <a:lnTo>
                    <a:pt x="35979" y="891540"/>
                  </a:lnTo>
                  <a:lnTo>
                    <a:pt x="9550" y="928039"/>
                  </a:lnTo>
                  <a:lnTo>
                    <a:pt x="0" y="970394"/>
                  </a:lnTo>
                  <a:lnTo>
                    <a:pt x="7442" y="1013180"/>
                  </a:lnTo>
                  <a:lnTo>
                    <a:pt x="32042" y="1050937"/>
                  </a:lnTo>
                  <a:lnTo>
                    <a:pt x="450443" y="1471460"/>
                  </a:lnTo>
                  <a:lnTo>
                    <a:pt x="489458" y="1496860"/>
                  </a:lnTo>
                  <a:lnTo>
                    <a:pt x="533654" y="1503946"/>
                  </a:lnTo>
                  <a:lnTo>
                    <a:pt x="577062" y="1492986"/>
                  </a:lnTo>
                  <a:lnTo>
                    <a:pt x="613676" y="1464233"/>
                  </a:lnTo>
                  <a:lnTo>
                    <a:pt x="640626" y="1423619"/>
                  </a:lnTo>
                  <a:lnTo>
                    <a:pt x="657796" y="1379474"/>
                  </a:lnTo>
                  <a:lnTo>
                    <a:pt x="665289" y="1333373"/>
                  </a:lnTo>
                  <a:close/>
                </a:path>
                <a:path w="1045845" h="1504314">
                  <a:moveTo>
                    <a:pt x="1045375" y="33477"/>
                  </a:moveTo>
                  <a:lnTo>
                    <a:pt x="998601" y="13868"/>
                  </a:lnTo>
                  <a:lnTo>
                    <a:pt x="949655" y="2692"/>
                  </a:lnTo>
                  <a:lnTo>
                    <a:pt x="899693" y="0"/>
                  </a:lnTo>
                  <a:lnTo>
                    <a:pt x="849884" y="5880"/>
                  </a:lnTo>
                  <a:lnTo>
                    <a:pt x="801395" y="20396"/>
                  </a:lnTo>
                  <a:lnTo>
                    <a:pt x="755357" y="43599"/>
                  </a:lnTo>
                  <a:lnTo>
                    <a:pt x="712965" y="75577"/>
                  </a:lnTo>
                  <a:lnTo>
                    <a:pt x="526161" y="238277"/>
                  </a:lnTo>
                  <a:lnTo>
                    <a:pt x="493445" y="272503"/>
                  </a:lnTo>
                  <a:lnTo>
                    <a:pt x="466915" y="311264"/>
                  </a:lnTo>
                  <a:lnTo>
                    <a:pt x="446963" y="353707"/>
                  </a:lnTo>
                  <a:lnTo>
                    <a:pt x="433997" y="399008"/>
                  </a:lnTo>
                  <a:lnTo>
                    <a:pt x="428396" y="446303"/>
                  </a:lnTo>
                  <a:lnTo>
                    <a:pt x="420420" y="623150"/>
                  </a:lnTo>
                  <a:lnTo>
                    <a:pt x="425907" y="661809"/>
                  </a:lnTo>
                  <a:lnTo>
                    <a:pt x="463499" y="717918"/>
                  </a:lnTo>
                  <a:lnTo>
                    <a:pt x="522744" y="744512"/>
                  </a:lnTo>
                  <a:lnTo>
                    <a:pt x="555282" y="746290"/>
                  </a:lnTo>
                  <a:lnTo>
                    <a:pt x="587006" y="740130"/>
                  </a:lnTo>
                  <a:lnTo>
                    <a:pt x="639673" y="703300"/>
                  </a:lnTo>
                  <a:lnTo>
                    <a:pt x="664095" y="632548"/>
                  </a:lnTo>
                  <a:lnTo>
                    <a:pt x="678192" y="440817"/>
                  </a:lnTo>
                  <a:lnTo>
                    <a:pt x="830237" y="303263"/>
                  </a:lnTo>
                  <a:lnTo>
                    <a:pt x="920496" y="395960"/>
                  </a:lnTo>
                  <a:lnTo>
                    <a:pt x="1045375" y="33477"/>
                  </a:lnTo>
                  <a:close/>
                </a:path>
              </a:pathLst>
            </a:custGeom>
            <a:solidFill>
              <a:srgbClr val="CC8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77099" y="2150124"/>
              <a:ext cx="1407795" cy="1406525"/>
            </a:xfrm>
            <a:custGeom>
              <a:avLst/>
              <a:gdLst/>
              <a:ahLst/>
              <a:cxnLst/>
              <a:rect l="l" t="t" r="r" b="b"/>
              <a:pathLst>
                <a:path w="1407795" h="1406525">
                  <a:moveTo>
                    <a:pt x="703649" y="0"/>
                  </a:moveTo>
                  <a:lnTo>
                    <a:pt x="655473" y="1622"/>
                  </a:lnTo>
                  <a:lnTo>
                    <a:pt x="608169" y="6419"/>
                  </a:lnTo>
                  <a:lnTo>
                    <a:pt x="561840" y="14286"/>
                  </a:lnTo>
                  <a:lnTo>
                    <a:pt x="516592" y="25118"/>
                  </a:lnTo>
                  <a:lnTo>
                    <a:pt x="472530" y="38810"/>
                  </a:lnTo>
                  <a:lnTo>
                    <a:pt x="429758" y="55259"/>
                  </a:lnTo>
                  <a:lnTo>
                    <a:pt x="388381" y="74358"/>
                  </a:lnTo>
                  <a:lnTo>
                    <a:pt x="348505" y="96004"/>
                  </a:lnTo>
                  <a:lnTo>
                    <a:pt x="310233" y="120092"/>
                  </a:lnTo>
                  <a:lnTo>
                    <a:pt x="273671" y="146516"/>
                  </a:lnTo>
                  <a:lnTo>
                    <a:pt x="238923" y="175172"/>
                  </a:lnTo>
                  <a:lnTo>
                    <a:pt x="206094" y="205956"/>
                  </a:lnTo>
                  <a:lnTo>
                    <a:pt x="175290" y="238763"/>
                  </a:lnTo>
                  <a:lnTo>
                    <a:pt x="146614" y="273487"/>
                  </a:lnTo>
                  <a:lnTo>
                    <a:pt x="120172" y="310025"/>
                  </a:lnTo>
                  <a:lnTo>
                    <a:pt x="96069" y="348271"/>
                  </a:lnTo>
                  <a:lnTo>
                    <a:pt x="74408" y="388121"/>
                  </a:lnTo>
                  <a:lnTo>
                    <a:pt x="55296" y="429470"/>
                  </a:lnTo>
                  <a:lnTo>
                    <a:pt x="38837" y="472213"/>
                  </a:lnTo>
                  <a:lnTo>
                    <a:pt x="25135" y="516246"/>
                  </a:lnTo>
                  <a:lnTo>
                    <a:pt x="14295" y="561463"/>
                  </a:lnTo>
                  <a:lnTo>
                    <a:pt x="6423" y="607761"/>
                  </a:lnTo>
                  <a:lnTo>
                    <a:pt x="1623" y="655034"/>
                  </a:lnTo>
                  <a:lnTo>
                    <a:pt x="0" y="703178"/>
                  </a:lnTo>
                  <a:lnTo>
                    <a:pt x="1859" y="754637"/>
                  </a:lnTo>
                  <a:lnTo>
                    <a:pt x="7350" y="805085"/>
                  </a:lnTo>
                  <a:lnTo>
                    <a:pt x="16343" y="854396"/>
                  </a:lnTo>
                  <a:lnTo>
                    <a:pt x="28709" y="902442"/>
                  </a:lnTo>
                  <a:lnTo>
                    <a:pt x="44319" y="949098"/>
                  </a:lnTo>
                  <a:lnTo>
                    <a:pt x="63042" y="994235"/>
                  </a:lnTo>
                  <a:lnTo>
                    <a:pt x="84750" y="1037727"/>
                  </a:lnTo>
                  <a:lnTo>
                    <a:pt x="109312" y="1079447"/>
                  </a:lnTo>
                  <a:lnTo>
                    <a:pt x="136600" y="1119269"/>
                  </a:lnTo>
                  <a:lnTo>
                    <a:pt x="166483" y="1157066"/>
                  </a:lnTo>
                  <a:lnTo>
                    <a:pt x="166483" y="1375767"/>
                  </a:lnTo>
                  <a:lnTo>
                    <a:pt x="383616" y="1327498"/>
                  </a:lnTo>
                  <a:lnTo>
                    <a:pt x="419747" y="1344676"/>
                  </a:lnTo>
                  <a:lnTo>
                    <a:pt x="459350" y="1360922"/>
                  </a:lnTo>
                  <a:lnTo>
                    <a:pt x="502259" y="1375615"/>
                  </a:lnTo>
                  <a:lnTo>
                    <a:pt x="548309" y="1388128"/>
                  </a:lnTo>
                  <a:lnTo>
                    <a:pt x="597334" y="1397839"/>
                  </a:lnTo>
                  <a:lnTo>
                    <a:pt x="649169" y="1404123"/>
                  </a:lnTo>
                  <a:lnTo>
                    <a:pt x="703649" y="1406357"/>
                  </a:lnTo>
                  <a:lnTo>
                    <a:pt x="751824" y="1404734"/>
                  </a:lnTo>
                  <a:lnTo>
                    <a:pt x="799128" y="1399937"/>
                  </a:lnTo>
                  <a:lnTo>
                    <a:pt x="845456" y="1392070"/>
                  </a:lnTo>
                  <a:lnTo>
                    <a:pt x="890703" y="1381238"/>
                  </a:lnTo>
                  <a:lnTo>
                    <a:pt x="934765" y="1367545"/>
                  </a:lnTo>
                  <a:lnTo>
                    <a:pt x="977536" y="1351096"/>
                  </a:lnTo>
                  <a:lnTo>
                    <a:pt x="1018912" y="1331996"/>
                  </a:lnTo>
                  <a:lnTo>
                    <a:pt x="1058789" y="1310350"/>
                  </a:lnTo>
                  <a:lnTo>
                    <a:pt x="1097060" y="1286262"/>
                  </a:lnTo>
                  <a:lnTo>
                    <a:pt x="1133622" y="1259838"/>
                  </a:lnTo>
                  <a:lnTo>
                    <a:pt x="1168369" y="1231181"/>
                  </a:lnTo>
                  <a:lnTo>
                    <a:pt x="1201197" y="1200397"/>
                  </a:lnTo>
                  <a:lnTo>
                    <a:pt x="1232001" y="1167590"/>
                  </a:lnTo>
                  <a:lnTo>
                    <a:pt x="1260677" y="1132865"/>
                  </a:lnTo>
                  <a:lnTo>
                    <a:pt x="1287119" y="1096328"/>
                  </a:lnTo>
                  <a:lnTo>
                    <a:pt x="1311222" y="1058082"/>
                  </a:lnTo>
                  <a:lnTo>
                    <a:pt x="1332882" y="1018232"/>
                  </a:lnTo>
                  <a:lnTo>
                    <a:pt x="1351994" y="976883"/>
                  </a:lnTo>
                  <a:lnTo>
                    <a:pt x="1368454" y="934140"/>
                  </a:lnTo>
                  <a:lnTo>
                    <a:pt x="1382156" y="890107"/>
                  </a:lnTo>
                  <a:lnTo>
                    <a:pt x="1392995" y="844890"/>
                  </a:lnTo>
                  <a:lnTo>
                    <a:pt x="1400867" y="798593"/>
                  </a:lnTo>
                  <a:lnTo>
                    <a:pt x="1405667" y="751321"/>
                  </a:lnTo>
                  <a:lnTo>
                    <a:pt x="1407291" y="703178"/>
                  </a:lnTo>
                  <a:lnTo>
                    <a:pt x="1405667" y="655033"/>
                  </a:lnTo>
                  <a:lnTo>
                    <a:pt x="1400867" y="607759"/>
                  </a:lnTo>
                  <a:lnTo>
                    <a:pt x="1392995" y="561461"/>
                  </a:lnTo>
                  <a:lnTo>
                    <a:pt x="1382156" y="516243"/>
                  </a:lnTo>
                  <a:lnTo>
                    <a:pt x="1368455" y="472210"/>
                  </a:lnTo>
                  <a:lnTo>
                    <a:pt x="1351995" y="429466"/>
                  </a:lnTo>
                  <a:lnTo>
                    <a:pt x="1332884" y="388117"/>
                  </a:lnTo>
                  <a:lnTo>
                    <a:pt x="1311224" y="348267"/>
                  </a:lnTo>
                  <a:lnTo>
                    <a:pt x="1287121" y="310021"/>
                  </a:lnTo>
                  <a:lnTo>
                    <a:pt x="1260679" y="273484"/>
                  </a:lnTo>
                  <a:lnTo>
                    <a:pt x="1232004" y="238759"/>
                  </a:lnTo>
                  <a:lnTo>
                    <a:pt x="1201200" y="205953"/>
                  </a:lnTo>
                  <a:lnTo>
                    <a:pt x="1168372" y="175170"/>
                  </a:lnTo>
                  <a:lnTo>
                    <a:pt x="1133625" y="146513"/>
                  </a:lnTo>
                  <a:lnTo>
                    <a:pt x="1097063" y="120089"/>
                  </a:lnTo>
                  <a:lnTo>
                    <a:pt x="1058792" y="96002"/>
                  </a:lnTo>
                  <a:lnTo>
                    <a:pt x="1018916" y="74357"/>
                  </a:lnTo>
                  <a:lnTo>
                    <a:pt x="977539" y="55258"/>
                  </a:lnTo>
                  <a:lnTo>
                    <a:pt x="934768" y="38810"/>
                  </a:lnTo>
                  <a:lnTo>
                    <a:pt x="890706" y="25117"/>
                  </a:lnTo>
                  <a:lnTo>
                    <a:pt x="845458" y="14285"/>
                  </a:lnTo>
                  <a:lnTo>
                    <a:pt x="799130" y="6419"/>
                  </a:lnTo>
                  <a:lnTo>
                    <a:pt x="751825" y="1622"/>
                  </a:lnTo>
                  <a:lnTo>
                    <a:pt x="703649" y="0"/>
                  </a:lnTo>
                  <a:close/>
                </a:path>
              </a:pathLst>
            </a:custGeom>
            <a:solidFill>
              <a:srgbClr val="FFE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3346" y="2150132"/>
              <a:ext cx="871219" cy="1406525"/>
            </a:xfrm>
            <a:custGeom>
              <a:avLst/>
              <a:gdLst/>
              <a:ahLst/>
              <a:cxnLst/>
              <a:rect l="l" t="t" r="r" b="b"/>
              <a:pathLst>
                <a:path w="871220" h="1406525">
                  <a:moveTo>
                    <a:pt x="167402" y="0"/>
                  </a:moveTo>
                  <a:lnTo>
                    <a:pt x="124450" y="1314"/>
                  </a:lnTo>
                  <a:lnTo>
                    <a:pt x="82190" y="5186"/>
                  </a:lnTo>
                  <a:lnTo>
                    <a:pt x="40685" y="11513"/>
                  </a:lnTo>
                  <a:lnTo>
                    <a:pt x="0" y="20189"/>
                  </a:lnTo>
                  <a:lnTo>
                    <a:pt x="45552" y="32949"/>
                  </a:lnTo>
                  <a:lnTo>
                    <a:pt x="89803" y="48629"/>
                  </a:lnTo>
                  <a:lnTo>
                    <a:pt x="132641" y="67118"/>
                  </a:lnTo>
                  <a:lnTo>
                    <a:pt x="173954" y="88305"/>
                  </a:lnTo>
                  <a:lnTo>
                    <a:pt x="213630" y="112077"/>
                  </a:lnTo>
                  <a:lnTo>
                    <a:pt x="251557" y="138325"/>
                  </a:lnTo>
                  <a:lnTo>
                    <a:pt x="287623" y="166935"/>
                  </a:lnTo>
                  <a:lnTo>
                    <a:pt x="321717" y="197797"/>
                  </a:lnTo>
                  <a:lnTo>
                    <a:pt x="353726" y="230799"/>
                  </a:lnTo>
                  <a:lnTo>
                    <a:pt x="383539" y="265829"/>
                  </a:lnTo>
                  <a:lnTo>
                    <a:pt x="411043" y="302777"/>
                  </a:lnTo>
                  <a:lnTo>
                    <a:pt x="436127" y="341530"/>
                  </a:lnTo>
                  <a:lnTo>
                    <a:pt x="458679" y="381977"/>
                  </a:lnTo>
                  <a:lnTo>
                    <a:pt x="478587" y="424007"/>
                  </a:lnTo>
                  <a:lnTo>
                    <a:pt x="495740" y="467508"/>
                  </a:lnTo>
                  <a:lnTo>
                    <a:pt x="510024" y="512369"/>
                  </a:lnTo>
                  <a:lnTo>
                    <a:pt x="521329" y="558478"/>
                  </a:lnTo>
                  <a:lnTo>
                    <a:pt x="529543" y="605723"/>
                  </a:lnTo>
                  <a:lnTo>
                    <a:pt x="534553" y="653994"/>
                  </a:lnTo>
                  <a:lnTo>
                    <a:pt x="536248" y="703178"/>
                  </a:lnTo>
                  <a:lnTo>
                    <a:pt x="534561" y="752245"/>
                  </a:lnTo>
                  <a:lnTo>
                    <a:pt x="529575" y="800404"/>
                  </a:lnTo>
                  <a:lnTo>
                    <a:pt x="521400" y="847543"/>
                  </a:lnTo>
                  <a:lnTo>
                    <a:pt x="510147" y="893552"/>
                  </a:lnTo>
                  <a:lnTo>
                    <a:pt x="495929" y="938321"/>
                  </a:lnTo>
                  <a:lnTo>
                    <a:pt x="478855" y="981738"/>
                  </a:lnTo>
                  <a:lnTo>
                    <a:pt x="459036" y="1023693"/>
                  </a:lnTo>
                  <a:lnTo>
                    <a:pt x="436585" y="1064075"/>
                  </a:lnTo>
                  <a:lnTo>
                    <a:pt x="411611" y="1102773"/>
                  </a:lnTo>
                  <a:lnTo>
                    <a:pt x="384226" y="1139676"/>
                  </a:lnTo>
                  <a:lnTo>
                    <a:pt x="354542" y="1174675"/>
                  </a:lnTo>
                  <a:lnTo>
                    <a:pt x="322668" y="1207658"/>
                  </a:lnTo>
                  <a:lnTo>
                    <a:pt x="288717" y="1238513"/>
                  </a:lnTo>
                  <a:lnTo>
                    <a:pt x="252799" y="1267132"/>
                  </a:lnTo>
                  <a:lnTo>
                    <a:pt x="215025" y="1293402"/>
                  </a:lnTo>
                  <a:lnTo>
                    <a:pt x="175507" y="1317213"/>
                  </a:lnTo>
                  <a:lnTo>
                    <a:pt x="134355" y="1338455"/>
                  </a:lnTo>
                  <a:lnTo>
                    <a:pt x="91681" y="1357016"/>
                  </a:lnTo>
                  <a:lnTo>
                    <a:pt x="47596" y="1372786"/>
                  </a:lnTo>
                  <a:lnTo>
                    <a:pt x="2210" y="1385655"/>
                  </a:lnTo>
                  <a:lnTo>
                    <a:pt x="40819" y="1394209"/>
                  </a:lnTo>
                  <a:lnTo>
                    <a:pt x="81269" y="1400734"/>
                  </a:lnTo>
                  <a:lnTo>
                    <a:pt x="123487" y="1404895"/>
                  </a:lnTo>
                  <a:lnTo>
                    <a:pt x="167402" y="1406357"/>
                  </a:lnTo>
                  <a:lnTo>
                    <a:pt x="215578" y="1404734"/>
                  </a:lnTo>
                  <a:lnTo>
                    <a:pt x="262882" y="1399938"/>
                  </a:lnTo>
                  <a:lnTo>
                    <a:pt x="309211" y="1392071"/>
                  </a:lnTo>
                  <a:lnTo>
                    <a:pt x="354458" y="1381239"/>
                  </a:lnTo>
                  <a:lnTo>
                    <a:pt x="398520" y="1367547"/>
                  </a:lnTo>
                  <a:lnTo>
                    <a:pt x="441292" y="1351098"/>
                  </a:lnTo>
                  <a:lnTo>
                    <a:pt x="482668" y="1331999"/>
                  </a:lnTo>
                  <a:lnTo>
                    <a:pt x="522544" y="1310354"/>
                  </a:lnTo>
                  <a:lnTo>
                    <a:pt x="560816" y="1286267"/>
                  </a:lnTo>
                  <a:lnTo>
                    <a:pt x="597377" y="1259843"/>
                  </a:lnTo>
                  <a:lnTo>
                    <a:pt x="632124" y="1231187"/>
                  </a:lnTo>
                  <a:lnTo>
                    <a:pt x="664952" y="1200403"/>
                  </a:lnTo>
                  <a:lnTo>
                    <a:pt x="695756" y="1167597"/>
                  </a:lnTo>
                  <a:lnTo>
                    <a:pt x="724431" y="1132873"/>
                  </a:lnTo>
                  <a:lnTo>
                    <a:pt x="750873" y="1096335"/>
                  </a:lnTo>
                  <a:lnTo>
                    <a:pt x="774976" y="1058089"/>
                  </a:lnTo>
                  <a:lnTo>
                    <a:pt x="796636" y="1018239"/>
                  </a:lnTo>
                  <a:lnTo>
                    <a:pt x="815748" y="976890"/>
                  </a:lnTo>
                  <a:lnTo>
                    <a:pt x="832207" y="934146"/>
                  </a:lnTo>
                  <a:lnTo>
                    <a:pt x="845909" y="890113"/>
                  </a:lnTo>
                  <a:lnTo>
                    <a:pt x="856748" y="844895"/>
                  </a:lnTo>
                  <a:lnTo>
                    <a:pt x="864620" y="798597"/>
                  </a:lnTo>
                  <a:lnTo>
                    <a:pt x="869420" y="751323"/>
                  </a:lnTo>
                  <a:lnTo>
                    <a:pt x="871043" y="703178"/>
                  </a:lnTo>
                  <a:lnTo>
                    <a:pt x="869420" y="655033"/>
                  </a:lnTo>
                  <a:lnTo>
                    <a:pt x="864620" y="607759"/>
                  </a:lnTo>
                  <a:lnTo>
                    <a:pt x="856748" y="561461"/>
                  </a:lnTo>
                  <a:lnTo>
                    <a:pt x="845909" y="516243"/>
                  </a:lnTo>
                  <a:lnTo>
                    <a:pt x="832207" y="472210"/>
                  </a:lnTo>
                  <a:lnTo>
                    <a:pt x="815748" y="429466"/>
                  </a:lnTo>
                  <a:lnTo>
                    <a:pt x="796636" y="388117"/>
                  </a:lnTo>
                  <a:lnTo>
                    <a:pt x="774976" y="348267"/>
                  </a:lnTo>
                  <a:lnTo>
                    <a:pt x="750873" y="310021"/>
                  </a:lnTo>
                  <a:lnTo>
                    <a:pt x="724431" y="273484"/>
                  </a:lnTo>
                  <a:lnTo>
                    <a:pt x="695756" y="238759"/>
                  </a:lnTo>
                  <a:lnTo>
                    <a:pt x="664952" y="205953"/>
                  </a:lnTo>
                  <a:lnTo>
                    <a:pt x="632124" y="175170"/>
                  </a:lnTo>
                  <a:lnTo>
                    <a:pt x="597377" y="146513"/>
                  </a:lnTo>
                  <a:lnTo>
                    <a:pt x="560816" y="120089"/>
                  </a:lnTo>
                  <a:lnTo>
                    <a:pt x="522544" y="96002"/>
                  </a:lnTo>
                  <a:lnTo>
                    <a:pt x="482668" y="74357"/>
                  </a:lnTo>
                  <a:lnTo>
                    <a:pt x="441292" y="55258"/>
                  </a:lnTo>
                  <a:lnTo>
                    <a:pt x="398520" y="38810"/>
                  </a:lnTo>
                  <a:lnTo>
                    <a:pt x="354458" y="25117"/>
                  </a:lnTo>
                  <a:lnTo>
                    <a:pt x="309211" y="14285"/>
                  </a:lnTo>
                  <a:lnTo>
                    <a:pt x="262882" y="6419"/>
                  </a:lnTo>
                  <a:lnTo>
                    <a:pt x="215578" y="1622"/>
                  </a:lnTo>
                  <a:lnTo>
                    <a:pt x="167402" y="0"/>
                  </a:lnTo>
                  <a:close/>
                </a:path>
              </a:pathLst>
            </a:custGeom>
            <a:solidFill>
              <a:srgbClr val="FFD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59562" y="2801012"/>
              <a:ext cx="121282" cy="1255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0112" y="2801012"/>
              <a:ext cx="121276" cy="1255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0658" y="2801012"/>
              <a:ext cx="121283" cy="1255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29658" y="4661817"/>
              <a:ext cx="1407795" cy="1406525"/>
            </a:xfrm>
            <a:custGeom>
              <a:avLst/>
              <a:gdLst/>
              <a:ahLst/>
              <a:cxnLst/>
              <a:rect l="l" t="t" r="r" b="b"/>
              <a:pathLst>
                <a:path w="1407795" h="1406525">
                  <a:moveTo>
                    <a:pt x="703649" y="0"/>
                  </a:moveTo>
                  <a:lnTo>
                    <a:pt x="655473" y="1622"/>
                  </a:lnTo>
                  <a:lnTo>
                    <a:pt x="608169" y="6419"/>
                  </a:lnTo>
                  <a:lnTo>
                    <a:pt x="561840" y="14285"/>
                  </a:lnTo>
                  <a:lnTo>
                    <a:pt x="516592" y="25117"/>
                  </a:lnTo>
                  <a:lnTo>
                    <a:pt x="472530" y="38810"/>
                  </a:lnTo>
                  <a:lnTo>
                    <a:pt x="429758" y="55258"/>
                  </a:lnTo>
                  <a:lnTo>
                    <a:pt x="388381" y="74357"/>
                  </a:lnTo>
                  <a:lnTo>
                    <a:pt x="348505" y="96002"/>
                  </a:lnTo>
                  <a:lnTo>
                    <a:pt x="310233" y="120089"/>
                  </a:lnTo>
                  <a:lnTo>
                    <a:pt x="273671" y="146513"/>
                  </a:lnTo>
                  <a:lnTo>
                    <a:pt x="238923" y="175170"/>
                  </a:lnTo>
                  <a:lnTo>
                    <a:pt x="206094" y="205953"/>
                  </a:lnTo>
                  <a:lnTo>
                    <a:pt x="175290" y="238759"/>
                  </a:lnTo>
                  <a:lnTo>
                    <a:pt x="146614" y="273484"/>
                  </a:lnTo>
                  <a:lnTo>
                    <a:pt x="120172" y="310021"/>
                  </a:lnTo>
                  <a:lnTo>
                    <a:pt x="96069" y="348267"/>
                  </a:lnTo>
                  <a:lnTo>
                    <a:pt x="74408" y="388117"/>
                  </a:lnTo>
                  <a:lnTo>
                    <a:pt x="55296" y="429466"/>
                  </a:lnTo>
                  <a:lnTo>
                    <a:pt x="38837" y="472210"/>
                  </a:lnTo>
                  <a:lnTo>
                    <a:pt x="25135" y="516243"/>
                  </a:lnTo>
                  <a:lnTo>
                    <a:pt x="14295" y="561461"/>
                  </a:lnTo>
                  <a:lnTo>
                    <a:pt x="6423" y="607759"/>
                  </a:lnTo>
                  <a:lnTo>
                    <a:pt x="1623" y="655033"/>
                  </a:lnTo>
                  <a:lnTo>
                    <a:pt x="0" y="703178"/>
                  </a:lnTo>
                  <a:lnTo>
                    <a:pt x="1623" y="751321"/>
                  </a:lnTo>
                  <a:lnTo>
                    <a:pt x="6423" y="798593"/>
                  </a:lnTo>
                  <a:lnTo>
                    <a:pt x="14295" y="844890"/>
                  </a:lnTo>
                  <a:lnTo>
                    <a:pt x="25135" y="890107"/>
                  </a:lnTo>
                  <a:lnTo>
                    <a:pt x="38837" y="934140"/>
                  </a:lnTo>
                  <a:lnTo>
                    <a:pt x="55296" y="976883"/>
                  </a:lnTo>
                  <a:lnTo>
                    <a:pt x="74408" y="1018232"/>
                  </a:lnTo>
                  <a:lnTo>
                    <a:pt x="96069" y="1058082"/>
                  </a:lnTo>
                  <a:lnTo>
                    <a:pt x="120172" y="1096328"/>
                  </a:lnTo>
                  <a:lnTo>
                    <a:pt x="146614" y="1132865"/>
                  </a:lnTo>
                  <a:lnTo>
                    <a:pt x="175290" y="1167590"/>
                  </a:lnTo>
                  <a:lnTo>
                    <a:pt x="206094" y="1200397"/>
                  </a:lnTo>
                  <a:lnTo>
                    <a:pt x="238923" y="1231181"/>
                  </a:lnTo>
                  <a:lnTo>
                    <a:pt x="273671" y="1259838"/>
                  </a:lnTo>
                  <a:lnTo>
                    <a:pt x="310233" y="1286262"/>
                  </a:lnTo>
                  <a:lnTo>
                    <a:pt x="348505" y="1310350"/>
                  </a:lnTo>
                  <a:lnTo>
                    <a:pt x="388381" y="1331996"/>
                  </a:lnTo>
                  <a:lnTo>
                    <a:pt x="429758" y="1351096"/>
                  </a:lnTo>
                  <a:lnTo>
                    <a:pt x="472530" y="1367545"/>
                  </a:lnTo>
                  <a:lnTo>
                    <a:pt x="516592" y="1381238"/>
                  </a:lnTo>
                  <a:lnTo>
                    <a:pt x="561840" y="1392070"/>
                  </a:lnTo>
                  <a:lnTo>
                    <a:pt x="608169" y="1399937"/>
                  </a:lnTo>
                  <a:lnTo>
                    <a:pt x="655473" y="1404734"/>
                  </a:lnTo>
                  <a:lnTo>
                    <a:pt x="703649" y="1406357"/>
                  </a:lnTo>
                  <a:lnTo>
                    <a:pt x="758129" y="1404123"/>
                  </a:lnTo>
                  <a:lnTo>
                    <a:pt x="809965" y="1397839"/>
                  </a:lnTo>
                  <a:lnTo>
                    <a:pt x="858990" y="1388128"/>
                  </a:lnTo>
                  <a:lnTo>
                    <a:pt x="905040" y="1375615"/>
                  </a:lnTo>
                  <a:lnTo>
                    <a:pt x="947949" y="1360922"/>
                  </a:lnTo>
                  <a:lnTo>
                    <a:pt x="987552" y="1344676"/>
                  </a:lnTo>
                  <a:lnTo>
                    <a:pt x="1023682" y="1327498"/>
                  </a:lnTo>
                  <a:lnTo>
                    <a:pt x="1240815" y="1375767"/>
                  </a:lnTo>
                  <a:lnTo>
                    <a:pt x="1240815" y="1157066"/>
                  </a:lnTo>
                  <a:lnTo>
                    <a:pt x="1270699" y="1119271"/>
                  </a:lnTo>
                  <a:lnTo>
                    <a:pt x="1297986" y="1079451"/>
                  </a:lnTo>
                  <a:lnTo>
                    <a:pt x="1322549" y="1037732"/>
                  </a:lnTo>
                  <a:lnTo>
                    <a:pt x="1344256" y="994240"/>
                  </a:lnTo>
                  <a:lnTo>
                    <a:pt x="1362980" y="949103"/>
                  </a:lnTo>
                  <a:lnTo>
                    <a:pt x="1378589" y="902448"/>
                  </a:lnTo>
                  <a:lnTo>
                    <a:pt x="1390956" y="854401"/>
                  </a:lnTo>
                  <a:lnTo>
                    <a:pt x="1399949" y="805089"/>
                  </a:lnTo>
                  <a:lnTo>
                    <a:pt x="1405440" y="754639"/>
                  </a:lnTo>
                  <a:lnTo>
                    <a:pt x="1407299" y="703178"/>
                  </a:lnTo>
                  <a:lnTo>
                    <a:pt x="1405676" y="655035"/>
                  </a:lnTo>
                  <a:lnTo>
                    <a:pt x="1400876" y="607763"/>
                  </a:lnTo>
                  <a:lnTo>
                    <a:pt x="1393003" y="561466"/>
                  </a:lnTo>
                  <a:lnTo>
                    <a:pt x="1382164" y="516249"/>
                  </a:lnTo>
                  <a:lnTo>
                    <a:pt x="1368462" y="472216"/>
                  </a:lnTo>
                  <a:lnTo>
                    <a:pt x="1352003" y="429473"/>
                  </a:lnTo>
                  <a:lnTo>
                    <a:pt x="1332890" y="388124"/>
                  </a:lnTo>
                  <a:lnTo>
                    <a:pt x="1311230" y="348275"/>
                  </a:lnTo>
                  <a:lnTo>
                    <a:pt x="1287126" y="310028"/>
                  </a:lnTo>
                  <a:lnTo>
                    <a:pt x="1260684" y="273491"/>
                  </a:lnTo>
                  <a:lnTo>
                    <a:pt x="1232009" y="238766"/>
                  </a:lnTo>
                  <a:lnTo>
                    <a:pt x="1201204" y="205959"/>
                  </a:lnTo>
                  <a:lnTo>
                    <a:pt x="1168376" y="175175"/>
                  </a:lnTo>
                  <a:lnTo>
                    <a:pt x="1133628" y="146518"/>
                  </a:lnTo>
                  <a:lnTo>
                    <a:pt x="1097066" y="120094"/>
                  </a:lnTo>
                  <a:lnTo>
                    <a:pt x="1058794" y="96006"/>
                  </a:lnTo>
                  <a:lnTo>
                    <a:pt x="1018917" y="74360"/>
                  </a:lnTo>
                  <a:lnTo>
                    <a:pt x="977541" y="55260"/>
                  </a:lnTo>
                  <a:lnTo>
                    <a:pt x="934769" y="38811"/>
                  </a:lnTo>
                  <a:lnTo>
                    <a:pt x="890707" y="25118"/>
                  </a:lnTo>
                  <a:lnTo>
                    <a:pt x="845459" y="14286"/>
                  </a:lnTo>
                  <a:lnTo>
                    <a:pt x="799130" y="6419"/>
                  </a:lnTo>
                  <a:lnTo>
                    <a:pt x="751825" y="1622"/>
                  </a:lnTo>
                  <a:lnTo>
                    <a:pt x="703649" y="0"/>
                  </a:lnTo>
                  <a:close/>
                </a:path>
              </a:pathLst>
            </a:custGeom>
            <a:solidFill>
              <a:srgbClr val="8AF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63696" y="4661825"/>
              <a:ext cx="873760" cy="1406525"/>
            </a:xfrm>
            <a:custGeom>
              <a:avLst/>
              <a:gdLst/>
              <a:ahLst/>
              <a:cxnLst/>
              <a:rect l="l" t="t" r="r" b="b"/>
              <a:pathLst>
                <a:path w="873759" h="1406525">
                  <a:moveTo>
                    <a:pt x="169611" y="0"/>
                  </a:moveTo>
                  <a:lnTo>
                    <a:pt x="126659" y="1314"/>
                  </a:lnTo>
                  <a:lnTo>
                    <a:pt x="84399" y="5186"/>
                  </a:lnTo>
                  <a:lnTo>
                    <a:pt x="42894" y="11513"/>
                  </a:lnTo>
                  <a:lnTo>
                    <a:pt x="2209" y="20189"/>
                  </a:lnTo>
                  <a:lnTo>
                    <a:pt x="47761" y="32949"/>
                  </a:lnTo>
                  <a:lnTo>
                    <a:pt x="92013" y="48629"/>
                  </a:lnTo>
                  <a:lnTo>
                    <a:pt x="134851" y="67118"/>
                  </a:lnTo>
                  <a:lnTo>
                    <a:pt x="176164" y="88305"/>
                  </a:lnTo>
                  <a:lnTo>
                    <a:pt x="215841" y="112077"/>
                  </a:lnTo>
                  <a:lnTo>
                    <a:pt x="253768" y="138325"/>
                  </a:lnTo>
                  <a:lnTo>
                    <a:pt x="289835" y="166935"/>
                  </a:lnTo>
                  <a:lnTo>
                    <a:pt x="323929" y="197797"/>
                  </a:lnTo>
                  <a:lnTo>
                    <a:pt x="355938" y="230799"/>
                  </a:lnTo>
                  <a:lnTo>
                    <a:pt x="385752" y="265829"/>
                  </a:lnTo>
                  <a:lnTo>
                    <a:pt x="413257" y="302777"/>
                  </a:lnTo>
                  <a:lnTo>
                    <a:pt x="438341" y="341530"/>
                  </a:lnTo>
                  <a:lnTo>
                    <a:pt x="460894" y="381977"/>
                  </a:lnTo>
                  <a:lnTo>
                    <a:pt x="480803" y="424007"/>
                  </a:lnTo>
                  <a:lnTo>
                    <a:pt x="497955" y="467508"/>
                  </a:lnTo>
                  <a:lnTo>
                    <a:pt x="512240" y="512369"/>
                  </a:lnTo>
                  <a:lnTo>
                    <a:pt x="523546" y="558478"/>
                  </a:lnTo>
                  <a:lnTo>
                    <a:pt x="531759" y="605723"/>
                  </a:lnTo>
                  <a:lnTo>
                    <a:pt x="536770" y="653994"/>
                  </a:lnTo>
                  <a:lnTo>
                    <a:pt x="538465" y="703178"/>
                  </a:lnTo>
                  <a:lnTo>
                    <a:pt x="536731" y="750071"/>
                  </a:lnTo>
                  <a:lnTo>
                    <a:pt x="531609" y="796491"/>
                  </a:lnTo>
                  <a:lnTo>
                    <a:pt x="523224" y="842295"/>
                  </a:lnTo>
                  <a:lnTo>
                    <a:pt x="511697" y="887337"/>
                  </a:lnTo>
                  <a:lnTo>
                    <a:pt x="497151" y="931470"/>
                  </a:lnTo>
                  <a:lnTo>
                    <a:pt x="479708" y="974551"/>
                  </a:lnTo>
                  <a:lnTo>
                    <a:pt x="459491" y="1016432"/>
                  </a:lnTo>
                  <a:lnTo>
                    <a:pt x="436623" y="1056970"/>
                  </a:lnTo>
                  <a:lnTo>
                    <a:pt x="411225" y="1096018"/>
                  </a:lnTo>
                  <a:lnTo>
                    <a:pt x="383422" y="1133431"/>
                  </a:lnTo>
                  <a:lnTo>
                    <a:pt x="353334" y="1169064"/>
                  </a:lnTo>
                  <a:lnTo>
                    <a:pt x="321086" y="1202771"/>
                  </a:lnTo>
                  <a:lnTo>
                    <a:pt x="286799" y="1234407"/>
                  </a:lnTo>
                  <a:lnTo>
                    <a:pt x="250595" y="1263827"/>
                  </a:lnTo>
                  <a:lnTo>
                    <a:pt x="212598" y="1290884"/>
                  </a:lnTo>
                  <a:lnTo>
                    <a:pt x="172930" y="1315435"/>
                  </a:lnTo>
                  <a:lnTo>
                    <a:pt x="131714" y="1337332"/>
                  </a:lnTo>
                  <a:lnTo>
                    <a:pt x="89071" y="1356432"/>
                  </a:lnTo>
                  <a:lnTo>
                    <a:pt x="45126" y="1372588"/>
                  </a:lnTo>
                  <a:lnTo>
                    <a:pt x="0" y="1385655"/>
                  </a:lnTo>
                  <a:lnTo>
                    <a:pt x="41200" y="1394559"/>
                  </a:lnTo>
                  <a:lnTo>
                    <a:pt x="83248" y="1401045"/>
                  </a:lnTo>
                  <a:lnTo>
                    <a:pt x="126075" y="1405012"/>
                  </a:lnTo>
                  <a:lnTo>
                    <a:pt x="169611" y="1406357"/>
                  </a:lnTo>
                  <a:lnTo>
                    <a:pt x="224091" y="1404123"/>
                  </a:lnTo>
                  <a:lnTo>
                    <a:pt x="275926" y="1397839"/>
                  </a:lnTo>
                  <a:lnTo>
                    <a:pt x="324952" y="1388128"/>
                  </a:lnTo>
                  <a:lnTo>
                    <a:pt x="371002" y="1375615"/>
                  </a:lnTo>
                  <a:lnTo>
                    <a:pt x="413911" y="1360922"/>
                  </a:lnTo>
                  <a:lnTo>
                    <a:pt x="453513" y="1344676"/>
                  </a:lnTo>
                  <a:lnTo>
                    <a:pt x="489644" y="1327498"/>
                  </a:lnTo>
                  <a:lnTo>
                    <a:pt x="706777" y="1375767"/>
                  </a:lnTo>
                  <a:lnTo>
                    <a:pt x="706777" y="1157074"/>
                  </a:lnTo>
                  <a:lnTo>
                    <a:pt x="736660" y="1119271"/>
                  </a:lnTo>
                  <a:lnTo>
                    <a:pt x="763948" y="1079444"/>
                  </a:lnTo>
                  <a:lnTo>
                    <a:pt x="788510" y="1037721"/>
                  </a:lnTo>
                  <a:lnTo>
                    <a:pt x="810218" y="994226"/>
                  </a:lnTo>
                  <a:lnTo>
                    <a:pt x="828942" y="949088"/>
                  </a:lnTo>
                  <a:lnTo>
                    <a:pt x="844551" y="902433"/>
                  </a:lnTo>
                  <a:lnTo>
                    <a:pt x="856917" y="854387"/>
                  </a:lnTo>
                  <a:lnTo>
                    <a:pt x="865911" y="805076"/>
                  </a:lnTo>
                  <a:lnTo>
                    <a:pt x="871402" y="754628"/>
                  </a:lnTo>
                  <a:lnTo>
                    <a:pt x="873261" y="703170"/>
                  </a:lnTo>
                  <a:lnTo>
                    <a:pt x="871638" y="655027"/>
                  </a:lnTo>
                  <a:lnTo>
                    <a:pt x="866837" y="607755"/>
                  </a:lnTo>
                  <a:lnTo>
                    <a:pt x="858965" y="561458"/>
                  </a:lnTo>
                  <a:lnTo>
                    <a:pt x="848126" y="516241"/>
                  </a:lnTo>
                  <a:lnTo>
                    <a:pt x="834424" y="472209"/>
                  </a:lnTo>
                  <a:lnTo>
                    <a:pt x="817964" y="429466"/>
                  </a:lnTo>
                  <a:lnTo>
                    <a:pt x="798852" y="388118"/>
                  </a:lnTo>
                  <a:lnTo>
                    <a:pt x="777192" y="348268"/>
                  </a:lnTo>
                  <a:lnTo>
                    <a:pt x="753088" y="310023"/>
                  </a:lnTo>
                  <a:lnTo>
                    <a:pt x="726646" y="273485"/>
                  </a:lnTo>
                  <a:lnTo>
                    <a:pt x="697970" y="238761"/>
                  </a:lnTo>
                  <a:lnTo>
                    <a:pt x="667166" y="205955"/>
                  </a:lnTo>
                  <a:lnTo>
                    <a:pt x="634337" y="175172"/>
                  </a:lnTo>
                  <a:lnTo>
                    <a:pt x="599590" y="146515"/>
                  </a:lnTo>
                  <a:lnTo>
                    <a:pt x="563028" y="120091"/>
                  </a:lnTo>
                  <a:lnTo>
                    <a:pt x="524756" y="96004"/>
                  </a:lnTo>
                  <a:lnTo>
                    <a:pt x="484879" y="74358"/>
                  </a:lnTo>
                  <a:lnTo>
                    <a:pt x="443503" y="55259"/>
                  </a:lnTo>
                  <a:lnTo>
                    <a:pt x="400731" y="38810"/>
                  </a:lnTo>
                  <a:lnTo>
                    <a:pt x="356668" y="25118"/>
                  </a:lnTo>
                  <a:lnTo>
                    <a:pt x="311421" y="14286"/>
                  </a:lnTo>
                  <a:lnTo>
                    <a:pt x="265092" y="6419"/>
                  </a:lnTo>
                  <a:lnTo>
                    <a:pt x="217787" y="1622"/>
                  </a:lnTo>
                  <a:lnTo>
                    <a:pt x="169611" y="0"/>
                  </a:lnTo>
                  <a:close/>
                </a:path>
              </a:pathLst>
            </a:custGeom>
            <a:solidFill>
              <a:srgbClr val="6EF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3217" y="5312713"/>
              <a:ext cx="121274" cy="1255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72671" y="5312713"/>
              <a:ext cx="121276" cy="1255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12122" y="5312713"/>
              <a:ext cx="121273" cy="125551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63987" y="6874396"/>
            <a:ext cx="1573638" cy="45646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366420" y="7800809"/>
            <a:ext cx="4198825" cy="43977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352606" y="7688892"/>
            <a:ext cx="42094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33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3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33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ar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3300">
              <a:latin typeface="Microsoft Sans Serif"/>
              <a:cs typeface="Microsoft Sans Serif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136060" y="8313883"/>
            <a:ext cx="4638602" cy="42930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144108" y="8191495"/>
            <a:ext cx="46266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33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or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3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zz</a:t>
            </a:r>
            <a:r>
              <a:rPr sz="33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33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806436" y="2105188"/>
            <a:ext cx="4327525" cy="4091940"/>
            <a:chOff x="7806436" y="2105188"/>
            <a:chExt cx="4327525" cy="4091940"/>
          </a:xfrm>
        </p:grpSpPr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06436" y="2105188"/>
              <a:ext cx="4327392" cy="40916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9305" y="4846854"/>
              <a:ext cx="1385678" cy="9762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76609" y="2374670"/>
              <a:ext cx="1385676" cy="97628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44046" y="2321130"/>
              <a:ext cx="3423284" cy="3554536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38439" y="6871327"/>
            <a:ext cx="1697879" cy="45953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177761" y="7800809"/>
            <a:ext cx="3591513" cy="36648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172474" y="7688892"/>
            <a:ext cx="359600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3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cam</a:t>
            </a:r>
            <a:r>
              <a:rPr sz="330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30" dirty="0">
                <a:solidFill>
                  <a:srgbClr val="5E5E5E"/>
                </a:solidFill>
                <a:latin typeface="Microsoft Sans Serif"/>
                <a:cs typeface="Microsoft Sans Serif"/>
              </a:rPr>
              <a:t>ch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3300">
              <a:latin typeface="Microsoft Sans Serif"/>
              <a:cs typeface="Microsoft Sans Serif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3300" y="8313883"/>
            <a:ext cx="2900435" cy="35601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529036" y="8191495"/>
            <a:ext cx="28829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30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33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3300">
              <a:latin typeface="Microsoft Sans Serif"/>
              <a:cs typeface="Microsoft Sans Serif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643104" y="6871327"/>
            <a:ext cx="1708314" cy="46229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559797" y="7800809"/>
            <a:ext cx="3863756" cy="36648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3553264" y="7688892"/>
            <a:ext cx="38608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33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33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3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33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3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3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mm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3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3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3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3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3300">
              <a:latin typeface="Microsoft Sans Serif"/>
              <a:cs typeface="Microsoft Sans Serif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994368" y="8313883"/>
            <a:ext cx="4984141" cy="429306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2991574" y="8191495"/>
            <a:ext cx="49834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autenticazione</a:t>
            </a:r>
            <a:r>
              <a:rPr sz="33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dei</a:t>
            </a:r>
            <a:r>
              <a:rPr sz="33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3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messaggi</a:t>
            </a:r>
            <a:endParaRPr sz="3300">
              <a:latin typeface="Microsoft Sans Serif"/>
              <a:cs typeface="Microsoft Sans Serif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3384891" y="2105188"/>
            <a:ext cx="4196715" cy="4091940"/>
            <a:chOff x="13384891" y="2105188"/>
            <a:chExt cx="4196715" cy="4091940"/>
          </a:xfrm>
        </p:grpSpPr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384891" y="2105188"/>
              <a:ext cx="4196691" cy="409169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468658" y="2147071"/>
              <a:ext cx="4029154" cy="392416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233122" y="8220422"/>
            <a:ext cx="982344" cy="1890395"/>
            <a:chOff x="7233122" y="8220422"/>
            <a:chExt cx="982344" cy="1890395"/>
          </a:xfrm>
        </p:grpSpPr>
        <p:sp>
          <p:nvSpPr>
            <p:cNvPr id="60" name="object 60"/>
            <p:cNvSpPr/>
            <p:nvPr/>
          </p:nvSpPr>
          <p:spPr>
            <a:xfrm>
              <a:off x="7420529" y="8246599"/>
              <a:ext cx="768985" cy="1757680"/>
            </a:xfrm>
            <a:custGeom>
              <a:avLst/>
              <a:gdLst/>
              <a:ahLst/>
              <a:cxnLst/>
              <a:rect l="l" t="t" r="r" b="b"/>
              <a:pathLst>
                <a:path w="768984" h="1757679">
                  <a:moveTo>
                    <a:pt x="768735" y="0"/>
                  </a:moveTo>
                  <a:lnTo>
                    <a:pt x="763881" y="74980"/>
                  </a:lnTo>
                  <a:lnTo>
                    <a:pt x="758437" y="148336"/>
                  </a:lnTo>
                  <a:lnTo>
                    <a:pt x="752401" y="220067"/>
                  </a:lnTo>
                  <a:lnTo>
                    <a:pt x="745774" y="290174"/>
                  </a:lnTo>
                  <a:lnTo>
                    <a:pt x="738555" y="358655"/>
                  </a:lnTo>
                  <a:lnTo>
                    <a:pt x="730746" y="425512"/>
                  </a:lnTo>
                  <a:lnTo>
                    <a:pt x="722345" y="490744"/>
                  </a:lnTo>
                  <a:lnTo>
                    <a:pt x="713353" y="554351"/>
                  </a:lnTo>
                  <a:lnTo>
                    <a:pt x="703770" y="616334"/>
                  </a:lnTo>
                  <a:lnTo>
                    <a:pt x="693595" y="676692"/>
                  </a:lnTo>
                  <a:lnTo>
                    <a:pt x="682830" y="735424"/>
                  </a:lnTo>
                  <a:lnTo>
                    <a:pt x="671473" y="792532"/>
                  </a:lnTo>
                  <a:lnTo>
                    <a:pt x="659525" y="848016"/>
                  </a:lnTo>
                  <a:lnTo>
                    <a:pt x="646986" y="901874"/>
                  </a:lnTo>
                  <a:lnTo>
                    <a:pt x="633855" y="954108"/>
                  </a:lnTo>
                  <a:lnTo>
                    <a:pt x="620133" y="1004716"/>
                  </a:lnTo>
                  <a:lnTo>
                    <a:pt x="605821" y="1053700"/>
                  </a:lnTo>
                  <a:lnTo>
                    <a:pt x="590917" y="1101060"/>
                  </a:lnTo>
                  <a:lnTo>
                    <a:pt x="575421" y="1146794"/>
                  </a:lnTo>
                  <a:lnTo>
                    <a:pt x="559335" y="1190904"/>
                  </a:lnTo>
                  <a:lnTo>
                    <a:pt x="542657" y="1233389"/>
                  </a:lnTo>
                  <a:lnTo>
                    <a:pt x="525388" y="1274249"/>
                  </a:lnTo>
                  <a:lnTo>
                    <a:pt x="507528" y="1313484"/>
                  </a:lnTo>
                  <a:lnTo>
                    <a:pt x="489077" y="1351094"/>
                  </a:lnTo>
                  <a:lnTo>
                    <a:pt x="470035" y="1387080"/>
                  </a:lnTo>
                  <a:lnTo>
                    <a:pt x="450401" y="1421441"/>
                  </a:lnTo>
                  <a:lnTo>
                    <a:pt x="430176" y="1454177"/>
                  </a:lnTo>
                  <a:lnTo>
                    <a:pt x="387953" y="1514774"/>
                  </a:lnTo>
                  <a:lnTo>
                    <a:pt x="343365" y="1568873"/>
                  </a:lnTo>
                  <a:lnTo>
                    <a:pt x="296412" y="1616472"/>
                  </a:lnTo>
                  <a:lnTo>
                    <a:pt x="247094" y="1657572"/>
                  </a:lnTo>
                  <a:lnTo>
                    <a:pt x="195411" y="1692173"/>
                  </a:lnTo>
                  <a:lnTo>
                    <a:pt x="141364" y="1720275"/>
                  </a:lnTo>
                  <a:lnTo>
                    <a:pt x="84952" y="1741877"/>
                  </a:lnTo>
                  <a:lnTo>
                    <a:pt x="26175" y="1756981"/>
                  </a:lnTo>
                  <a:lnTo>
                    <a:pt x="0" y="1757387"/>
                  </a:lnTo>
                </a:path>
              </a:pathLst>
            </a:custGeom>
            <a:ln w="52354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33122" y="9896790"/>
              <a:ext cx="215265" cy="213995"/>
            </a:xfrm>
            <a:custGeom>
              <a:avLst/>
              <a:gdLst/>
              <a:ahLst/>
              <a:cxnLst/>
              <a:rect l="l" t="t" r="r" b="b"/>
              <a:pathLst>
                <a:path w="215265" h="213995">
                  <a:moveTo>
                    <a:pt x="211919" y="0"/>
                  </a:moveTo>
                  <a:lnTo>
                    <a:pt x="0" y="110111"/>
                  </a:lnTo>
                  <a:lnTo>
                    <a:pt x="215241" y="213580"/>
                  </a:lnTo>
                  <a:lnTo>
                    <a:pt x="21191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51675" y="9874044"/>
            <a:ext cx="1926642" cy="28271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150020" y="9777332"/>
            <a:ext cx="19392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0" dirty="0">
                <a:solidFill>
                  <a:srgbClr val="535353"/>
                </a:solidFill>
                <a:latin typeface="Microsoft Sans Serif"/>
                <a:cs typeface="Microsoft Sans Serif"/>
              </a:rPr>
              <a:t>Diffie-Hellman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788253" y="8725575"/>
            <a:ext cx="213995" cy="1005840"/>
            <a:chOff x="9788253" y="8725575"/>
            <a:chExt cx="213995" cy="1005840"/>
          </a:xfrm>
        </p:grpSpPr>
        <p:sp>
          <p:nvSpPr>
            <p:cNvPr id="65" name="object 65"/>
            <p:cNvSpPr/>
            <p:nvPr/>
          </p:nvSpPr>
          <p:spPr>
            <a:xfrm>
              <a:off x="9888216" y="8751753"/>
              <a:ext cx="7620" cy="792480"/>
            </a:xfrm>
            <a:custGeom>
              <a:avLst/>
              <a:gdLst/>
              <a:ahLst/>
              <a:cxnLst/>
              <a:rect l="l" t="t" r="r" b="b"/>
              <a:pathLst>
                <a:path w="7620" h="792479">
                  <a:moveTo>
                    <a:pt x="0" y="0"/>
                  </a:moveTo>
                  <a:lnTo>
                    <a:pt x="6836" y="765678"/>
                  </a:lnTo>
                  <a:lnTo>
                    <a:pt x="7070" y="791854"/>
                  </a:lnTo>
                </a:path>
              </a:pathLst>
            </a:custGeom>
            <a:ln w="52354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88253" y="9516478"/>
              <a:ext cx="213995" cy="214629"/>
            </a:xfrm>
            <a:custGeom>
              <a:avLst/>
              <a:gdLst/>
              <a:ahLst/>
              <a:cxnLst/>
              <a:rect l="l" t="t" r="r" b="b"/>
              <a:pathLst>
                <a:path w="213995" h="214629">
                  <a:moveTo>
                    <a:pt x="213597" y="0"/>
                  </a:moveTo>
                  <a:lnTo>
                    <a:pt x="0" y="1906"/>
                  </a:lnTo>
                  <a:lnTo>
                    <a:pt x="108706" y="214550"/>
                  </a:lnTo>
                  <a:lnTo>
                    <a:pt x="21359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591330" y="9874044"/>
            <a:ext cx="607311" cy="282713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9590061" y="9777332"/>
            <a:ext cx="600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0" dirty="0">
                <a:solidFill>
                  <a:srgbClr val="535353"/>
                </a:solidFill>
                <a:latin typeface="Microsoft Sans Serif"/>
                <a:cs typeface="Microsoft Sans Serif"/>
              </a:rPr>
              <a:t>RSA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2274945" y="7956445"/>
            <a:ext cx="1067435" cy="1790700"/>
            <a:chOff x="12274945" y="7956445"/>
            <a:chExt cx="1067435" cy="1790700"/>
          </a:xfrm>
        </p:grpSpPr>
        <p:sp>
          <p:nvSpPr>
            <p:cNvPr id="70" name="object 70"/>
            <p:cNvSpPr/>
            <p:nvPr/>
          </p:nvSpPr>
          <p:spPr>
            <a:xfrm>
              <a:off x="12378570" y="7982797"/>
              <a:ext cx="937260" cy="1577975"/>
            </a:xfrm>
            <a:custGeom>
              <a:avLst/>
              <a:gdLst/>
              <a:ahLst/>
              <a:cxnLst/>
              <a:rect l="l" t="t" r="r" b="b"/>
              <a:pathLst>
                <a:path w="937259" h="1577975">
                  <a:moveTo>
                    <a:pt x="937257" y="3701"/>
                  </a:moveTo>
                  <a:lnTo>
                    <a:pt x="902829" y="927"/>
                  </a:lnTo>
                  <a:lnTo>
                    <a:pt x="869005" y="0"/>
                  </a:lnTo>
                  <a:lnTo>
                    <a:pt x="835785" y="918"/>
                  </a:lnTo>
                  <a:lnTo>
                    <a:pt x="771160" y="8294"/>
                  </a:lnTo>
                  <a:lnTo>
                    <a:pt x="708951" y="23054"/>
                  </a:lnTo>
                  <a:lnTo>
                    <a:pt x="649161" y="45198"/>
                  </a:lnTo>
                  <a:lnTo>
                    <a:pt x="591788" y="74727"/>
                  </a:lnTo>
                  <a:lnTo>
                    <a:pt x="536834" y="111641"/>
                  </a:lnTo>
                  <a:lnTo>
                    <a:pt x="484296" y="155939"/>
                  </a:lnTo>
                  <a:lnTo>
                    <a:pt x="434177" y="207621"/>
                  </a:lnTo>
                  <a:lnTo>
                    <a:pt x="386475" y="266688"/>
                  </a:lnTo>
                  <a:lnTo>
                    <a:pt x="363531" y="298990"/>
                  </a:lnTo>
                  <a:lnTo>
                    <a:pt x="341191" y="333139"/>
                  </a:lnTo>
                  <a:lnTo>
                    <a:pt x="319456" y="369134"/>
                  </a:lnTo>
                  <a:lnTo>
                    <a:pt x="298325" y="406975"/>
                  </a:lnTo>
                  <a:lnTo>
                    <a:pt x="277799" y="446662"/>
                  </a:lnTo>
                  <a:lnTo>
                    <a:pt x="257877" y="488195"/>
                  </a:lnTo>
                  <a:lnTo>
                    <a:pt x="238559" y="531574"/>
                  </a:lnTo>
                  <a:lnTo>
                    <a:pt x="219846" y="576799"/>
                  </a:lnTo>
                  <a:lnTo>
                    <a:pt x="201737" y="623871"/>
                  </a:lnTo>
                  <a:lnTo>
                    <a:pt x="184233" y="672788"/>
                  </a:lnTo>
                  <a:lnTo>
                    <a:pt x="167333" y="723552"/>
                  </a:lnTo>
                  <a:lnTo>
                    <a:pt x="151037" y="776162"/>
                  </a:lnTo>
                  <a:lnTo>
                    <a:pt x="135346" y="830618"/>
                  </a:lnTo>
                  <a:lnTo>
                    <a:pt x="120260" y="886920"/>
                  </a:lnTo>
                  <a:lnTo>
                    <a:pt x="105778" y="945068"/>
                  </a:lnTo>
                  <a:lnTo>
                    <a:pt x="91900" y="1005062"/>
                  </a:lnTo>
                  <a:lnTo>
                    <a:pt x="78627" y="1066903"/>
                  </a:lnTo>
                  <a:lnTo>
                    <a:pt x="65958" y="1130589"/>
                  </a:lnTo>
                  <a:lnTo>
                    <a:pt x="53893" y="1196122"/>
                  </a:lnTo>
                  <a:lnTo>
                    <a:pt x="42433" y="1263501"/>
                  </a:lnTo>
                  <a:lnTo>
                    <a:pt x="31578" y="1332726"/>
                  </a:lnTo>
                  <a:lnTo>
                    <a:pt x="21327" y="1403797"/>
                  </a:lnTo>
                  <a:lnTo>
                    <a:pt x="11680" y="1476714"/>
                  </a:lnTo>
                  <a:lnTo>
                    <a:pt x="2638" y="1551477"/>
                  </a:lnTo>
                  <a:lnTo>
                    <a:pt x="0" y="1577528"/>
                  </a:lnTo>
                </a:path>
              </a:pathLst>
            </a:custGeom>
            <a:ln w="52354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274945" y="9523521"/>
              <a:ext cx="212725" cy="223520"/>
            </a:xfrm>
            <a:custGeom>
              <a:avLst/>
              <a:gdLst/>
              <a:ahLst/>
              <a:cxnLst/>
              <a:rect l="l" t="t" r="r" b="b"/>
              <a:pathLst>
                <a:path w="212725" h="223520">
                  <a:moveTo>
                    <a:pt x="0" y="0"/>
                  </a:moveTo>
                  <a:lnTo>
                    <a:pt x="84740" y="223280"/>
                  </a:lnTo>
                  <a:lnTo>
                    <a:pt x="212517" y="21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716920" y="9874044"/>
            <a:ext cx="1287918" cy="282713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1734921" y="9777332"/>
            <a:ext cx="12750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65" dirty="0">
                <a:solidFill>
                  <a:srgbClr val="535353"/>
                </a:solidFill>
                <a:latin typeface="Microsoft Sans Serif"/>
                <a:cs typeface="Microsoft Sans Serif"/>
              </a:rPr>
              <a:t>A</a:t>
            </a:r>
            <a:r>
              <a:rPr sz="2450" spc="-275" dirty="0">
                <a:solidFill>
                  <a:srgbClr val="535353"/>
                </a:solidFill>
                <a:latin typeface="Microsoft Sans Serif"/>
                <a:cs typeface="Microsoft Sans Serif"/>
              </a:rPr>
              <a:t>E</a:t>
            </a:r>
            <a:r>
              <a:rPr sz="2450" spc="-170" dirty="0">
                <a:solidFill>
                  <a:srgbClr val="535353"/>
                </a:solidFill>
                <a:latin typeface="Microsoft Sans Serif"/>
                <a:cs typeface="Microsoft Sans Serif"/>
              </a:rPr>
              <a:t>S</a:t>
            </a:r>
            <a:r>
              <a:rPr sz="2450" spc="240" dirty="0">
                <a:solidFill>
                  <a:srgbClr val="535353"/>
                </a:solidFill>
                <a:latin typeface="Microsoft Sans Serif"/>
                <a:cs typeface="Microsoft Sans Serif"/>
              </a:rPr>
              <a:t>-</a:t>
            </a:r>
            <a:r>
              <a:rPr sz="2450" spc="35" dirty="0">
                <a:solidFill>
                  <a:srgbClr val="535353"/>
                </a:solidFill>
                <a:latin typeface="Microsoft Sans Serif"/>
                <a:cs typeface="Microsoft Sans Serif"/>
              </a:rPr>
              <a:t>2</a:t>
            </a:r>
            <a:r>
              <a:rPr sz="2450" spc="120" dirty="0">
                <a:solidFill>
                  <a:srgbClr val="535353"/>
                </a:solidFill>
                <a:latin typeface="Microsoft Sans Serif"/>
                <a:cs typeface="Microsoft Sans Serif"/>
              </a:rPr>
              <a:t>56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4303920" y="8728948"/>
            <a:ext cx="473709" cy="861060"/>
            <a:chOff x="14303920" y="8728948"/>
            <a:chExt cx="473709" cy="861060"/>
          </a:xfrm>
        </p:grpSpPr>
        <p:sp>
          <p:nvSpPr>
            <p:cNvPr id="75" name="object 75"/>
            <p:cNvSpPr/>
            <p:nvPr/>
          </p:nvSpPr>
          <p:spPr>
            <a:xfrm>
              <a:off x="14330097" y="8755125"/>
              <a:ext cx="359410" cy="669925"/>
            </a:xfrm>
            <a:custGeom>
              <a:avLst/>
              <a:gdLst/>
              <a:ahLst/>
              <a:cxnLst/>
              <a:rect l="l" t="t" r="r" b="b"/>
              <a:pathLst>
                <a:path w="359409" h="669925">
                  <a:moveTo>
                    <a:pt x="0" y="0"/>
                  </a:moveTo>
                  <a:lnTo>
                    <a:pt x="346555" y="646584"/>
                  </a:lnTo>
                  <a:lnTo>
                    <a:pt x="358921" y="669656"/>
                  </a:lnTo>
                </a:path>
              </a:pathLst>
            </a:custGeom>
            <a:ln w="52354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582519" y="9351256"/>
              <a:ext cx="195580" cy="238760"/>
            </a:xfrm>
            <a:custGeom>
              <a:avLst/>
              <a:gdLst/>
              <a:ahLst/>
              <a:cxnLst/>
              <a:rect l="l" t="t" r="r" b="b"/>
              <a:pathLst>
                <a:path w="195580" h="238759">
                  <a:moveTo>
                    <a:pt x="188266" y="0"/>
                  </a:moveTo>
                  <a:lnTo>
                    <a:pt x="0" y="100907"/>
                  </a:lnTo>
                  <a:lnTo>
                    <a:pt x="195041" y="238722"/>
                  </a:lnTo>
                  <a:lnTo>
                    <a:pt x="188266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4114753" y="9884516"/>
            <a:ext cx="1654399" cy="282713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14109551" y="9780705"/>
            <a:ext cx="16471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45" dirty="0">
                <a:solidFill>
                  <a:srgbClr val="535353"/>
                </a:solidFill>
                <a:latin typeface="Microsoft Sans Serif"/>
                <a:cs typeface="Microsoft Sans Serif"/>
              </a:rPr>
              <a:t>HMAC-SHA</a:t>
            </a:r>
            <a:endParaRPr sz="2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576" y="168275"/>
            <a:ext cx="3632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https</a:t>
            </a:r>
            <a:r>
              <a:rPr spc="-110" dirty="0"/>
              <a:t>:</a:t>
            </a:r>
            <a:r>
              <a:rPr spc="850" dirty="0"/>
              <a:t>/</a:t>
            </a:r>
            <a:r>
              <a:rPr spc="855" dirty="0"/>
              <a:t>/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964839" y="179694"/>
            <a:ext cx="1056005" cy="1296670"/>
            <a:chOff x="6964839" y="179694"/>
            <a:chExt cx="1056005" cy="12966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839" y="179694"/>
              <a:ext cx="1055809" cy="1296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833" y="193271"/>
              <a:ext cx="755381" cy="435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212" y="267541"/>
              <a:ext cx="626624" cy="2880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610" y="597342"/>
              <a:ext cx="888270" cy="7247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477" y="721129"/>
              <a:ext cx="340532" cy="4771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744" y="765391"/>
              <a:ext cx="252000" cy="3886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8606" y="1209975"/>
              <a:ext cx="888274" cy="11208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331941" y="2506302"/>
            <a:ext cx="17440218" cy="107691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5080">
              <a:lnSpc>
                <a:spcPct val="100499"/>
              </a:lnSpc>
              <a:spcBef>
                <a:spcPts val="95"/>
              </a:spcBef>
            </a:pPr>
            <a:r>
              <a:rPr sz="4100" spc="-190" dirty="0">
                <a:solidFill>
                  <a:srgbClr val="5E5E5E"/>
                </a:solidFill>
                <a:latin typeface="Microsoft Sans Serif"/>
                <a:cs typeface="Microsoft Sans Serif"/>
              </a:rPr>
              <a:t>HTTPS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la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combinazione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HTTP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SSL/TLS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implementa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una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connessione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sicura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tra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browser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(client)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web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Microsoft Sans Serif"/>
                <a:cs typeface="Microsoft Sans Serif"/>
              </a:rPr>
              <a:t>server,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fornendo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:</a:t>
            </a:r>
            <a:endParaRPr sz="4100" dirty="0">
              <a:latin typeface="Microsoft Sans Serif"/>
              <a:cs typeface="Microsoft Sans Serif"/>
            </a:endParaRPr>
          </a:p>
          <a:p>
            <a:pPr marL="1955165" marR="167005" lvl="3" indent="-571500">
              <a:lnSpc>
                <a:spcPct val="220699"/>
              </a:lnSpc>
              <a:buFont typeface="Arial" panose="020B0604020202020204" pitchFamily="34" charset="0"/>
              <a:buChar char="•"/>
              <a:tabLst>
                <a:tab pos="7025005" algn="l"/>
                <a:tab pos="12024360" algn="l"/>
              </a:tabLst>
            </a:pPr>
            <a:r>
              <a:rPr sz="4100" spc="-18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	</a:t>
            </a:r>
            <a:endParaRPr lang="it-IT" sz="4100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955165" marR="167005" lvl="3" indent="-571500">
              <a:lnSpc>
                <a:spcPct val="220699"/>
              </a:lnSpc>
              <a:buFont typeface="Arial" panose="020B0604020202020204" pitchFamily="34" charset="0"/>
              <a:buChar char="•"/>
              <a:tabLst>
                <a:tab pos="7025005" algn="l"/>
                <a:tab pos="12024360" algn="l"/>
              </a:tabLst>
            </a:pPr>
            <a:r>
              <a:rPr sz="4100" spc="-21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3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0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7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1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à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at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	</a:t>
            </a:r>
            <a:endParaRPr lang="it-IT" sz="4100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955165" marR="167005" lvl="3" indent="-571500">
              <a:lnSpc>
                <a:spcPct val="220699"/>
              </a:lnSpc>
              <a:buFont typeface="Arial" panose="020B0604020202020204" pitchFamily="34" charset="0"/>
              <a:buChar char="•"/>
              <a:tabLst>
                <a:tab pos="7025005" algn="l"/>
                <a:tab pos="12024360" algn="l"/>
              </a:tabLst>
            </a:pPr>
            <a:r>
              <a:rPr sz="4100" spc="-36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204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3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2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4100" spc="-21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acy</a:t>
            </a:r>
            <a:endParaRPr lang="it-IT" sz="4100" spc="-6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2065" marR="167005">
              <a:lnSpc>
                <a:spcPct val="220699"/>
              </a:lnSpc>
              <a:tabLst>
                <a:tab pos="7025005" algn="l"/>
                <a:tab pos="12024360" algn="l"/>
              </a:tabLst>
            </a:pPr>
            <a:r>
              <a:rPr lang="it-IT" sz="4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HTTPS utilizza i </a:t>
            </a:r>
            <a:r>
              <a:rPr lang="it-IT" sz="4000" b="0" i="0" u="sng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certificati digitali</a:t>
            </a:r>
            <a:r>
              <a:rPr lang="it-IT" sz="4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per attestare l’identità del sito Web visitato. </a:t>
            </a:r>
          </a:p>
          <a:p>
            <a:pPr marL="12065" marR="167005">
              <a:lnSpc>
                <a:spcPct val="220699"/>
              </a:lnSpc>
              <a:tabLst>
                <a:tab pos="7025005" algn="l"/>
                <a:tab pos="12024360" algn="l"/>
              </a:tabLst>
            </a:pPr>
            <a:endParaRPr lang="it-IT" sz="4100" spc="-6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167005" indent="-4445">
              <a:lnSpc>
                <a:spcPct val="220699"/>
              </a:lnSpc>
              <a:tabLst>
                <a:tab pos="7025005" algn="l"/>
                <a:tab pos="12024360" algn="l"/>
              </a:tabLst>
            </a:pPr>
            <a:endParaRPr lang="it-IT" sz="4100" spc="-6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167005" indent="-4445">
              <a:lnSpc>
                <a:spcPct val="220699"/>
              </a:lnSpc>
              <a:tabLst>
                <a:tab pos="7025005" algn="l"/>
                <a:tab pos="12024360" algn="l"/>
              </a:tabLst>
            </a:pPr>
            <a:endParaRPr lang="it-IT" sz="4100" spc="-65" dirty="0">
              <a:solidFill>
                <a:srgbClr val="5E5E5E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7832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576" y="168275"/>
            <a:ext cx="3632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https</a:t>
            </a:r>
            <a:r>
              <a:rPr spc="-110" dirty="0"/>
              <a:t>:</a:t>
            </a:r>
            <a:r>
              <a:rPr spc="850" dirty="0"/>
              <a:t>/</a:t>
            </a:r>
            <a:r>
              <a:rPr spc="855" dirty="0"/>
              <a:t>/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964839" y="179694"/>
            <a:ext cx="1056005" cy="1296670"/>
            <a:chOff x="6964839" y="179694"/>
            <a:chExt cx="1056005" cy="12966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839" y="179694"/>
              <a:ext cx="1055809" cy="1296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833" y="193271"/>
              <a:ext cx="755381" cy="435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212" y="267541"/>
              <a:ext cx="626624" cy="2880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610" y="597342"/>
              <a:ext cx="888270" cy="7247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477" y="721129"/>
              <a:ext cx="340532" cy="4771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744" y="765391"/>
              <a:ext cx="252000" cy="3886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8606" y="1209975"/>
              <a:ext cx="888274" cy="11208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374083" y="3216275"/>
            <a:ext cx="17355185" cy="51366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5080">
              <a:lnSpc>
                <a:spcPct val="100499"/>
              </a:lnSpc>
              <a:spcBef>
                <a:spcPts val="95"/>
              </a:spcBef>
            </a:pP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Con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l’utilizzo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90" dirty="0">
                <a:solidFill>
                  <a:srgbClr val="5E5E5E"/>
                </a:solidFill>
                <a:latin typeface="Microsoft Sans Serif"/>
                <a:cs typeface="Microsoft Sans Serif"/>
              </a:rPr>
              <a:t>HTTPS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viene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usata</a:t>
            </a:r>
            <a:r>
              <a:rPr lang="it-IT"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 (solitamente)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la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porta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90" dirty="0">
                <a:solidFill>
                  <a:srgbClr val="5E5E5E"/>
                </a:solidFill>
                <a:latin typeface="Microsoft Sans Serif"/>
                <a:cs typeface="Microsoft Sans Serif"/>
              </a:rPr>
              <a:t>443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viene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invocato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TLS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cifra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:</a:t>
            </a: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5080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502410" marR="5080" lvl="2" indent="-5715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L’URL della pagina richiesta</a:t>
            </a:r>
          </a:p>
          <a:p>
            <a:pPr marL="1502410" marR="5080" lvl="2" indent="-5715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Eventuali parametri della query e body (messaggio)</a:t>
            </a:r>
          </a:p>
          <a:p>
            <a:pPr marL="1502410" marR="5080" lvl="2" indent="-5715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Intestazioni di connessione (</a:t>
            </a:r>
            <a:r>
              <a:rPr lang="it-IT" sz="4100" spc="-9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headers</a:t>
            </a: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)</a:t>
            </a:r>
          </a:p>
          <a:p>
            <a:pPr marL="1502410" marR="5080" lvl="2" indent="-5715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Cookies </a:t>
            </a:r>
          </a:p>
          <a:p>
            <a:pPr marL="930910" marR="5080" lvl="2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576" y="168275"/>
            <a:ext cx="3632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https</a:t>
            </a:r>
            <a:r>
              <a:rPr spc="-110" dirty="0"/>
              <a:t>:</a:t>
            </a:r>
            <a:r>
              <a:rPr spc="850" dirty="0"/>
              <a:t>/</a:t>
            </a:r>
            <a:r>
              <a:rPr spc="855" dirty="0"/>
              <a:t>/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964839" y="179694"/>
            <a:ext cx="1056005" cy="1296670"/>
            <a:chOff x="6964839" y="179694"/>
            <a:chExt cx="1056005" cy="12966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839" y="179694"/>
              <a:ext cx="1055809" cy="1296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833" y="193271"/>
              <a:ext cx="755381" cy="435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212" y="267541"/>
              <a:ext cx="626624" cy="2880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610" y="597342"/>
              <a:ext cx="888270" cy="7247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477" y="721129"/>
              <a:ext cx="340532" cy="4771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744" y="765391"/>
              <a:ext cx="252000" cy="3886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8606" y="1209975"/>
              <a:ext cx="888274" cy="11208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374083" y="3216275"/>
            <a:ext cx="17355185" cy="51366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5080" algn="ctr">
              <a:lnSpc>
                <a:spcPct val="100499"/>
              </a:lnSpc>
              <a:spcBef>
                <a:spcPts val="95"/>
              </a:spcBef>
            </a:pPr>
            <a:r>
              <a:rPr lang="it-IT" sz="4100" b="1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ATTENZIONE! </a:t>
            </a:r>
          </a:p>
          <a:p>
            <a:pPr marL="16510" marR="5080" algn="ctr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5080" algn="ctr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5080">
              <a:lnSpc>
                <a:spcPct val="100499"/>
              </a:lnSpc>
              <a:spcBef>
                <a:spcPts val="95"/>
              </a:spcBef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Poiché IP e numero di porta fanno parte del protocollo di trasmissione TCP (e non di https stesso), non possono essere protetti. </a:t>
            </a:r>
          </a:p>
          <a:p>
            <a:pPr marL="16510" marR="5080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6510" marR="5080">
              <a:lnSpc>
                <a:spcPct val="100499"/>
              </a:lnSpc>
              <a:spcBef>
                <a:spcPts val="95"/>
              </a:spcBef>
            </a:pP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Possiamo solo proteggere il </a:t>
            </a:r>
            <a:r>
              <a:rPr lang="it-IT" sz="4100" u="sng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contenuto</a:t>
            </a:r>
            <a:r>
              <a:rPr lang="it-IT"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 della comunicazione. </a:t>
            </a:r>
          </a:p>
          <a:p>
            <a:pPr marL="930910" marR="5080" lvl="2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rgbClr val="5E5E5E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48299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576" y="168275"/>
            <a:ext cx="3632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https</a:t>
            </a:r>
            <a:r>
              <a:rPr spc="-110" dirty="0"/>
              <a:t>:</a:t>
            </a:r>
            <a:r>
              <a:rPr spc="850" dirty="0"/>
              <a:t>/</a:t>
            </a:r>
            <a:r>
              <a:rPr spc="855" dirty="0"/>
              <a:t>/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964839" y="179694"/>
            <a:ext cx="1056005" cy="1296670"/>
            <a:chOff x="6964839" y="179694"/>
            <a:chExt cx="1056005" cy="12966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839" y="179694"/>
              <a:ext cx="1055809" cy="1296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833" y="193271"/>
              <a:ext cx="755381" cy="435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212" y="267541"/>
              <a:ext cx="626624" cy="2880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610" y="597342"/>
              <a:ext cx="888270" cy="7247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477" y="721129"/>
              <a:ext cx="340532" cy="4771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744" y="765391"/>
              <a:ext cx="252000" cy="3886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8606" y="1209975"/>
              <a:ext cx="888274" cy="11208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374083" y="2506302"/>
            <a:ext cx="17355185" cy="759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Un utente dovrebbe fidarsi di una connessione HTTPS verso un sito web se e solo se tutti i punti seguenti sono verificati:</a:t>
            </a:r>
          </a:p>
          <a:p>
            <a:pPr algn="l"/>
            <a:endParaRPr lang="it-IT" sz="4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Il sito web fa uso di un certificato digitale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Il certificato è stato emesso da una CA nota/fidata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Il cert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ificato risulta valido ( = è valida la firma al suo interno)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Il certificato identifica il sito web (ad esempio quando il browser visita "</a:t>
            </a:r>
            <a:r>
              <a:rPr lang="it-IT" sz="4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https://example.com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", il certificato ricevuto è appropriatamente quello relativo a "example.com" e non di qualche altra entità)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Il protocollo SSL/TLS utilizzato è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sufficientemente sicuro</a:t>
            </a:r>
            <a:endParaRPr lang="it-IT" sz="4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30910" marR="5080" lvl="2">
              <a:lnSpc>
                <a:spcPct val="100499"/>
              </a:lnSpc>
              <a:spcBef>
                <a:spcPts val="95"/>
              </a:spcBef>
            </a:pPr>
            <a:endParaRPr lang="it-IT" sz="4100" spc="-95" dirty="0">
              <a:solidFill>
                <a:schemeClr val="tx1">
                  <a:lumMod val="65000"/>
                  <a:lumOff val="3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7555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1836845" y="2213548"/>
            <a:ext cx="16910751" cy="4192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9185" marR="657860">
              <a:lnSpc>
                <a:spcPct val="100499"/>
              </a:lnSpc>
              <a:spcBef>
                <a:spcPts val="95"/>
              </a:spcBef>
            </a:pPr>
            <a:r>
              <a:rPr sz="4500" spc="-195" dirty="0">
                <a:latin typeface="Arial" panose="020B0604020202020204" pitchFamily="34" charset="0"/>
                <a:cs typeface="Arial" panose="020B0604020202020204" pitchFamily="34" charset="0"/>
              </a:rPr>
              <a:t>L’hash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funzione</a:t>
            </a:r>
            <a:r>
              <a:rPr sz="4500" spc="-24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sz="4500" spc="-24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invertibile</a:t>
            </a:r>
            <a:r>
              <a:rPr sz="4500" spc="-23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75" dirty="0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mappa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80" dirty="0">
                <a:latin typeface="Arial" panose="020B0604020202020204" pitchFamily="34" charset="0"/>
                <a:cs typeface="Arial" panose="020B0604020202020204" pitchFamily="34" charset="0"/>
              </a:rPr>
              <a:t>stringa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45" dirty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sz="4500" spc="-10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55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1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55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1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2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20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11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5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235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  <a:p>
            <a:pPr marL="2374265">
              <a:lnSpc>
                <a:spcPct val="100000"/>
              </a:lnSpc>
              <a:spcBef>
                <a:spcPts val="5570"/>
              </a:spcBef>
              <a:tabLst>
                <a:tab pos="3138805" algn="l"/>
              </a:tabLst>
            </a:pPr>
            <a:r>
              <a:rPr sz="4500" spc="-409" dirty="0">
                <a:latin typeface="Arial" panose="020B0604020202020204" pitchFamily="34" charset="0"/>
                <a:cs typeface="Arial" panose="020B0604020202020204" pitchFamily="34" charset="0"/>
              </a:rPr>
              <a:t>1.	</a:t>
            </a:r>
            <a:r>
              <a:rPr sz="4500" spc="-12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0" dirty="0">
                <a:latin typeface="Arial" panose="020B0604020202020204" pitchFamily="34" charset="0"/>
                <a:cs typeface="Arial" panose="020B0604020202020204" pitchFamily="34" charset="0"/>
              </a:rPr>
              <a:t>partire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dall’hash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latin typeface="Arial" panose="020B0604020202020204" pitchFamily="34" charset="0"/>
                <a:cs typeface="Arial" panose="020B0604020202020204" pitchFamily="34" charset="0"/>
              </a:rPr>
              <a:t>possibile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35" dirty="0">
                <a:latin typeface="Arial" panose="020B0604020202020204" pitchFamily="34" charset="0"/>
                <a:cs typeface="Arial" panose="020B0604020202020204" pitchFamily="34" charset="0"/>
              </a:rPr>
              <a:t>risalire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55" dirty="0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sz="45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80" dirty="0">
                <a:latin typeface="Arial" panose="020B0604020202020204" pitchFamily="34" charset="0"/>
                <a:cs typeface="Arial" panose="020B0604020202020204" pitchFamily="34" charset="0"/>
              </a:rPr>
              <a:t>stringa</a:t>
            </a:r>
            <a:r>
              <a:rPr sz="4500" spc="-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25" dirty="0">
                <a:latin typeface="Arial" panose="020B0604020202020204" pitchFamily="34" charset="0"/>
                <a:cs typeface="Arial" panose="020B0604020202020204" pitchFamily="34" charset="0"/>
              </a:rPr>
              <a:t>originale.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9675" y="1955165"/>
            <a:ext cx="2861310" cy="2861310"/>
            <a:chOff x="999675" y="1397814"/>
            <a:chExt cx="2861310" cy="2861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675" y="1397814"/>
              <a:ext cx="2860875" cy="2860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71683" y="3369676"/>
              <a:ext cx="1395730" cy="427990"/>
            </a:xfrm>
            <a:custGeom>
              <a:avLst/>
              <a:gdLst/>
              <a:ahLst/>
              <a:cxnLst/>
              <a:rect l="l" t="t" r="r" b="b"/>
              <a:pathLst>
                <a:path w="1395730" h="427989">
                  <a:moveTo>
                    <a:pt x="1395463" y="0"/>
                  </a:moveTo>
                  <a:lnTo>
                    <a:pt x="0" y="0"/>
                  </a:lnTo>
                  <a:lnTo>
                    <a:pt x="0" y="427474"/>
                  </a:lnTo>
                  <a:lnTo>
                    <a:pt x="1358613" y="427474"/>
                  </a:lnTo>
                  <a:lnTo>
                    <a:pt x="1372953" y="424580"/>
                  </a:lnTo>
                  <a:lnTo>
                    <a:pt x="1384666" y="416685"/>
                  </a:lnTo>
                  <a:lnTo>
                    <a:pt x="1392566" y="404971"/>
                  </a:lnTo>
                  <a:lnTo>
                    <a:pt x="1395463" y="390622"/>
                  </a:lnTo>
                  <a:lnTo>
                    <a:pt x="1395463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075" y="3369684"/>
              <a:ext cx="1327150" cy="575310"/>
            </a:xfrm>
            <a:custGeom>
              <a:avLst/>
              <a:gdLst/>
              <a:ahLst/>
              <a:cxnLst/>
              <a:rect l="l" t="t" r="r" b="b"/>
              <a:pathLst>
                <a:path w="1327150" h="575310">
                  <a:moveTo>
                    <a:pt x="147408" y="0"/>
                  </a:moveTo>
                  <a:lnTo>
                    <a:pt x="0" y="0"/>
                  </a:lnTo>
                  <a:lnTo>
                    <a:pt x="0" y="538035"/>
                  </a:lnTo>
                  <a:lnTo>
                    <a:pt x="2895" y="552386"/>
                  </a:lnTo>
                  <a:lnTo>
                    <a:pt x="10795" y="564095"/>
                  </a:lnTo>
                  <a:lnTo>
                    <a:pt x="22504" y="571995"/>
                  </a:lnTo>
                  <a:lnTo>
                    <a:pt x="36842" y="574878"/>
                  </a:lnTo>
                  <a:lnTo>
                    <a:pt x="110553" y="574878"/>
                  </a:lnTo>
                  <a:lnTo>
                    <a:pt x="124891" y="571995"/>
                  </a:lnTo>
                  <a:lnTo>
                    <a:pt x="136613" y="564095"/>
                  </a:lnTo>
                  <a:lnTo>
                    <a:pt x="144513" y="552386"/>
                  </a:lnTo>
                  <a:lnTo>
                    <a:pt x="147408" y="538035"/>
                  </a:lnTo>
                  <a:lnTo>
                    <a:pt x="147408" y="0"/>
                  </a:lnTo>
                  <a:close/>
                </a:path>
                <a:path w="1327150" h="575310">
                  <a:moveTo>
                    <a:pt x="442214" y="0"/>
                  </a:moveTo>
                  <a:lnTo>
                    <a:pt x="294817" y="0"/>
                  </a:lnTo>
                  <a:lnTo>
                    <a:pt x="294817" y="538035"/>
                  </a:lnTo>
                  <a:lnTo>
                    <a:pt x="297713" y="552386"/>
                  </a:lnTo>
                  <a:lnTo>
                    <a:pt x="305612" y="564095"/>
                  </a:lnTo>
                  <a:lnTo>
                    <a:pt x="317322" y="571995"/>
                  </a:lnTo>
                  <a:lnTo>
                    <a:pt x="331673" y="574878"/>
                  </a:lnTo>
                  <a:lnTo>
                    <a:pt x="405358" y="574878"/>
                  </a:lnTo>
                  <a:lnTo>
                    <a:pt x="419709" y="571995"/>
                  </a:lnTo>
                  <a:lnTo>
                    <a:pt x="431419" y="564095"/>
                  </a:lnTo>
                  <a:lnTo>
                    <a:pt x="439318" y="552386"/>
                  </a:lnTo>
                  <a:lnTo>
                    <a:pt x="442214" y="538035"/>
                  </a:lnTo>
                  <a:lnTo>
                    <a:pt x="442214" y="0"/>
                  </a:lnTo>
                  <a:close/>
                </a:path>
                <a:path w="1327150" h="575310">
                  <a:moveTo>
                    <a:pt x="737031" y="0"/>
                  </a:moveTo>
                  <a:lnTo>
                    <a:pt x="589622" y="0"/>
                  </a:lnTo>
                  <a:lnTo>
                    <a:pt x="589622" y="538035"/>
                  </a:lnTo>
                  <a:lnTo>
                    <a:pt x="592518" y="552386"/>
                  </a:lnTo>
                  <a:lnTo>
                    <a:pt x="600417" y="564095"/>
                  </a:lnTo>
                  <a:lnTo>
                    <a:pt x="612127" y="571995"/>
                  </a:lnTo>
                  <a:lnTo>
                    <a:pt x="626478" y="574878"/>
                  </a:lnTo>
                  <a:lnTo>
                    <a:pt x="700176" y="574878"/>
                  </a:lnTo>
                  <a:lnTo>
                    <a:pt x="714514" y="571995"/>
                  </a:lnTo>
                  <a:lnTo>
                    <a:pt x="726236" y="564095"/>
                  </a:lnTo>
                  <a:lnTo>
                    <a:pt x="734136" y="552386"/>
                  </a:lnTo>
                  <a:lnTo>
                    <a:pt x="737031" y="538035"/>
                  </a:lnTo>
                  <a:lnTo>
                    <a:pt x="737031" y="0"/>
                  </a:lnTo>
                  <a:close/>
                </a:path>
                <a:path w="1327150" h="575310">
                  <a:moveTo>
                    <a:pt x="1031849" y="0"/>
                  </a:moveTo>
                  <a:lnTo>
                    <a:pt x="884440" y="0"/>
                  </a:lnTo>
                  <a:lnTo>
                    <a:pt x="884440" y="538035"/>
                  </a:lnTo>
                  <a:lnTo>
                    <a:pt x="887336" y="552386"/>
                  </a:lnTo>
                  <a:lnTo>
                    <a:pt x="895235" y="564095"/>
                  </a:lnTo>
                  <a:lnTo>
                    <a:pt x="906945" y="571995"/>
                  </a:lnTo>
                  <a:lnTo>
                    <a:pt x="921296" y="574878"/>
                  </a:lnTo>
                  <a:lnTo>
                    <a:pt x="995006" y="574878"/>
                  </a:lnTo>
                  <a:lnTo>
                    <a:pt x="1009345" y="571995"/>
                  </a:lnTo>
                  <a:lnTo>
                    <a:pt x="1021054" y="564095"/>
                  </a:lnTo>
                  <a:lnTo>
                    <a:pt x="1028954" y="552386"/>
                  </a:lnTo>
                  <a:lnTo>
                    <a:pt x="1031849" y="538035"/>
                  </a:lnTo>
                  <a:lnTo>
                    <a:pt x="1031849" y="0"/>
                  </a:lnTo>
                  <a:close/>
                </a:path>
                <a:path w="1327150" h="575310">
                  <a:moveTo>
                    <a:pt x="1326654" y="0"/>
                  </a:moveTo>
                  <a:lnTo>
                    <a:pt x="1179245" y="0"/>
                  </a:lnTo>
                  <a:lnTo>
                    <a:pt x="1179245" y="538035"/>
                  </a:lnTo>
                  <a:lnTo>
                    <a:pt x="1182141" y="552386"/>
                  </a:lnTo>
                  <a:lnTo>
                    <a:pt x="1190040" y="564095"/>
                  </a:lnTo>
                  <a:lnTo>
                    <a:pt x="1201750" y="571995"/>
                  </a:lnTo>
                  <a:lnTo>
                    <a:pt x="1216101" y="574878"/>
                  </a:lnTo>
                  <a:lnTo>
                    <a:pt x="1289812" y="574878"/>
                  </a:lnTo>
                  <a:lnTo>
                    <a:pt x="1304150" y="571995"/>
                  </a:lnTo>
                  <a:lnTo>
                    <a:pt x="1315872" y="564095"/>
                  </a:lnTo>
                  <a:lnTo>
                    <a:pt x="1323759" y="552386"/>
                  </a:lnTo>
                  <a:lnTo>
                    <a:pt x="1326654" y="538035"/>
                  </a:lnTo>
                  <a:lnTo>
                    <a:pt x="1326654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9093" y="2630220"/>
              <a:ext cx="2442210" cy="788670"/>
            </a:xfrm>
            <a:custGeom>
              <a:avLst/>
              <a:gdLst/>
              <a:ahLst/>
              <a:cxnLst/>
              <a:rect l="l" t="t" r="r" b="b"/>
              <a:pathLst>
                <a:path w="2442210" h="788670">
                  <a:moveTo>
                    <a:pt x="1221020" y="0"/>
                  </a:moveTo>
                  <a:lnTo>
                    <a:pt x="0" y="201439"/>
                  </a:lnTo>
                  <a:lnTo>
                    <a:pt x="0" y="714878"/>
                  </a:lnTo>
                  <a:lnTo>
                    <a:pt x="5791" y="743571"/>
                  </a:lnTo>
                  <a:lnTo>
                    <a:pt x="21587" y="767000"/>
                  </a:lnTo>
                  <a:lnTo>
                    <a:pt x="45015" y="782796"/>
                  </a:lnTo>
                  <a:lnTo>
                    <a:pt x="73705" y="788588"/>
                  </a:lnTo>
                  <a:lnTo>
                    <a:pt x="2368335" y="788588"/>
                  </a:lnTo>
                  <a:lnTo>
                    <a:pt x="2397025" y="782796"/>
                  </a:lnTo>
                  <a:lnTo>
                    <a:pt x="2420453" y="767000"/>
                  </a:lnTo>
                  <a:lnTo>
                    <a:pt x="2436248" y="743571"/>
                  </a:lnTo>
                  <a:lnTo>
                    <a:pt x="2442039" y="714878"/>
                  </a:lnTo>
                  <a:lnTo>
                    <a:pt x="2442039" y="196560"/>
                  </a:lnTo>
                  <a:lnTo>
                    <a:pt x="1221020" y="0"/>
                  </a:lnTo>
                  <a:close/>
                </a:path>
              </a:pathLst>
            </a:custGeom>
            <a:solidFill>
              <a:srgbClr val="5967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9093" y="2389464"/>
              <a:ext cx="2442210" cy="442595"/>
            </a:xfrm>
            <a:custGeom>
              <a:avLst/>
              <a:gdLst/>
              <a:ahLst/>
              <a:cxnLst/>
              <a:rect l="l" t="t" r="r" b="b"/>
              <a:pathLst>
                <a:path w="2442210" h="442594">
                  <a:moveTo>
                    <a:pt x="2368335" y="0"/>
                  </a:moveTo>
                  <a:lnTo>
                    <a:pt x="73705" y="0"/>
                  </a:lnTo>
                  <a:lnTo>
                    <a:pt x="45015" y="5791"/>
                  </a:lnTo>
                  <a:lnTo>
                    <a:pt x="21587" y="21587"/>
                  </a:lnTo>
                  <a:lnTo>
                    <a:pt x="5791" y="45015"/>
                  </a:lnTo>
                  <a:lnTo>
                    <a:pt x="0" y="73705"/>
                  </a:lnTo>
                  <a:lnTo>
                    <a:pt x="0" y="442195"/>
                  </a:lnTo>
                  <a:lnTo>
                    <a:pt x="2442039" y="442195"/>
                  </a:lnTo>
                  <a:lnTo>
                    <a:pt x="2442039" y="73705"/>
                  </a:lnTo>
                  <a:lnTo>
                    <a:pt x="2436248" y="45015"/>
                  </a:lnTo>
                  <a:lnTo>
                    <a:pt x="2420453" y="21587"/>
                  </a:lnTo>
                  <a:lnTo>
                    <a:pt x="2397025" y="5791"/>
                  </a:lnTo>
                  <a:lnTo>
                    <a:pt x="2368335" y="0"/>
                  </a:lnTo>
                  <a:close/>
                </a:path>
              </a:pathLst>
            </a:custGeom>
            <a:solidFill>
              <a:srgbClr val="8B9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9090" y="2536881"/>
              <a:ext cx="2442210" cy="882015"/>
            </a:xfrm>
            <a:custGeom>
              <a:avLst/>
              <a:gdLst/>
              <a:ahLst/>
              <a:cxnLst/>
              <a:rect l="l" t="t" r="r" b="b"/>
              <a:pathLst>
                <a:path w="2442210" h="882014">
                  <a:moveTo>
                    <a:pt x="2105469" y="36830"/>
                  </a:moveTo>
                  <a:lnTo>
                    <a:pt x="2102561" y="22491"/>
                  </a:lnTo>
                  <a:lnTo>
                    <a:pt x="2094661" y="10782"/>
                  </a:lnTo>
                  <a:lnTo>
                    <a:pt x="2082952" y="2895"/>
                  </a:lnTo>
                  <a:lnTo>
                    <a:pt x="2068614" y="0"/>
                  </a:lnTo>
                  <a:lnTo>
                    <a:pt x="373418" y="0"/>
                  </a:lnTo>
                  <a:lnTo>
                    <a:pt x="359079" y="2895"/>
                  </a:lnTo>
                  <a:lnTo>
                    <a:pt x="347370" y="10782"/>
                  </a:lnTo>
                  <a:lnTo>
                    <a:pt x="339471" y="22491"/>
                  </a:lnTo>
                  <a:lnTo>
                    <a:pt x="336575" y="36830"/>
                  </a:lnTo>
                  <a:lnTo>
                    <a:pt x="336575" y="110540"/>
                  </a:lnTo>
                  <a:lnTo>
                    <a:pt x="339471" y="124891"/>
                  </a:lnTo>
                  <a:lnTo>
                    <a:pt x="347370" y="136601"/>
                  </a:lnTo>
                  <a:lnTo>
                    <a:pt x="359079" y="144500"/>
                  </a:lnTo>
                  <a:lnTo>
                    <a:pt x="373418" y="147396"/>
                  </a:lnTo>
                  <a:lnTo>
                    <a:pt x="2068614" y="147396"/>
                  </a:lnTo>
                  <a:lnTo>
                    <a:pt x="2082952" y="144500"/>
                  </a:lnTo>
                  <a:lnTo>
                    <a:pt x="2094661" y="136601"/>
                  </a:lnTo>
                  <a:lnTo>
                    <a:pt x="2102561" y="124891"/>
                  </a:lnTo>
                  <a:lnTo>
                    <a:pt x="2105469" y="110540"/>
                  </a:lnTo>
                  <a:lnTo>
                    <a:pt x="2105469" y="36830"/>
                  </a:lnTo>
                  <a:close/>
                </a:path>
                <a:path w="2442210" h="882014">
                  <a:moveTo>
                    <a:pt x="2442032" y="294779"/>
                  </a:moveTo>
                  <a:lnTo>
                    <a:pt x="2294623" y="266166"/>
                  </a:lnTo>
                  <a:lnTo>
                    <a:pt x="2294623" y="587121"/>
                  </a:lnTo>
                  <a:lnTo>
                    <a:pt x="2287117" y="633717"/>
                  </a:lnTo>
                  <a:lnTo>
                    <a:pt x="2266188" y="674179"/>
                  </a:lnTo>
                  <a:lnTo>
                    <a:pt x="2234273" y="706081"/>
                  </a:lnTo>
                  <a:lnTo>
                    <a:pt x="2193810" y="726998"/>
                  </a:lnTo>
                  <a:lnTo>
                    <a:pt x="2147214" y="734517"/>
                  </a:lnTo>
                  <a:lnTo>
                    <a:pt x="0" y="734517"/>
                  </a:lnTo>
                  <a:lnTo>
                    <a:pt x="0" y="808228"/>
                  </a:lnTo>
                  <a:lnTo>
                    <a:pt x="5791" y="836917"/>
                  </a:lnTo>
                  <a:lnTo>
                    <a:pt x="21577" y="860348"/>
                  </a:lnTo>
                  <a:lnTo>
                    <a:pt x="45008" y="876134"/>
                  </a:lnTo>
                  <a:lnTo>
                    <a:pt x="73698" y="881938"/>
                  </a:lnTo>
                  <a:lnTo>
                    <a:pt x="2368334" y="881938"/>
                  </a:lnTo>
                  <a:lnTo>
                    <a:pt x="2397023" y="876134"/>
                  </a:lnTo>
                  <a:lnTo>
                    <a:pt x="2420455" y="860348"/>
                  </a:lnTo>
                  <a:lnTo>
                    <a:pt x="2436241" y="836917"/>
                  </a:lnTo>
                  <a:lnTo>
                    <a:pt x="2442032" y="808228"/>
                  </a:lnTo>
                  <a:lnTo>
                    <a:pt x="2442032" y="294779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3723" y="2389464"/>
              <a:ext cx="147955" cy="442595"/>
            </a:xfrm>
            <a:custGeom>
              <a:avLst/>
              <a:gdLst/>
              <a:ahLst/>
              <a:cxnLst/>
              <a:rect l="l" t="t" r="r" b="b"/>
              <a:pathLst>
                <a:path w="147954" h="442594">
                  <a:moveTo>
                    <a:pt x="73704" y="0"/>
                  </a:moveTo>
                  <a:lnTo>
                    <a:pt x="0" y="0"/>
                  </a:lnTo>
                  <a:lnTo>
                    <a:pt x="0" y="442195"/>
                  </a:lnTo>
                  <a:lnTo>
                    <a:pt x="147409" y="442195"/>
                  </a:lnTo>
                  <a:lnTo>
                    <a:pt x="147409" y="73705"/>
                  </a:lnTo>
                  <a:lnTo>
                    <a:pt x="141617" y="45015"/>
                  </a:lnTo>
                  <a:lnTo>
                    <a:pt x="125822" y="21587"/>
                  </a:lnTo>
                  <a:lnTo>
                    <a:pt x="102394" y="5791"/>
                  </a:lnTo>
                  <a:lnTo>
                    <a:pt x="73704" y="0"/>
                  </a:lnTo>
                  <a:close/>
                </a:path>
              </a:pathLst>
            </a:custGeom>
            <a:solidFill>
              <a:srgbClr val="6C7A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47410" y="0"/>
                  </a:lnTo>
                  <a:lnTo>
                    <a:pt x="100815" y="7514"/>
                  </a:lnTo>
                  <a:lnTo>
                    <a:pt x="60349" y="28439"/>
                  </a:lnTo>
                  <a:lnTo>
                    <a:pt x="28440" y="60348"/>
                  </a:lnTo>
                  <a:lnTo>
                    <a:pt x="7514" y="100814"/>
                  </a:lnTo>
                  <a:lnTo>
                    <a:pt x="0" y="147409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326658" y="886941"/>
                  </a:lnTo>
                  <a:lnTo>
                    <a:pt x="1319143" y="933529"/>
                  </a:lnTo>
                  <a:lnTo>
                    <a:pt x="1298217" y="973994"/>
                  </a:lnTo>
                  <a:lnTo>
                    <a:pt x="1266308" y="1005906"/>
                  </a:lnTo>
                  <a:lnTo>
                    <a:pt x="1225842" y="1026835"/>
                  </a:lnTo>
                  <a:lnTo>
                    <a:pt x="1179247" y="1034351"/>
                  </a:lnTo>
                  <a:lnTo>
                    <a:pt x="0" y="1034351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339" y="1762994"/>
              <a:ext cx="1106170" cy="810895"/>
            </a:xfrm>
            <a:custGeom>
              <a:avLst/>
              <a:gdLst/>
              <a:ahLst/>
              <a:cxnLst/>
              <a:rect l="l" t="t" r="r" b="b"/>
              <a:pathLst>
                <a:path w="1106170" h="810894">
                  <a:moveTo>
                    <a:pt x="761568" y="331660"/>
                  </a:moveTo>
                  <a:lnTo>
                    <a:pt x="758672" y="317309"/>
                  </a:lnTo>
                  <a:lnTo>
                    <a:pt x="750773" y="305600"/>
                  </a:lnTo>
                  <a:lnTo>
                    <a:pt x="739063" y="297700"/>
                  </a:lnTo>
                  <a:lnTo>
                    <a:pt x="724712" y="294805"/>
                  </a:lnTo>
                  <a:lnTo>
                    <a:pt x="36842" y="294805"/>
                  </a:lnTo>
                  <a:lnTo>
                    <a:pt x="22504" y="297700"/>
                  </a:lnTo>
                  <a:lnTo>
                    <a:pt x="10782" y="305600"/>
                  </a:lnTo>
                  <a:lnTo>
                    <a:pt x="2882" y="317309"/>
                  </a:lnTo>
                  <a:lnTo>
                    <a:pt x="0" y="331660"/>
                  </a:lnTo>
                  <a:lnTo>
                    <a:pt x="2882" y="345998"/>
                  </a:lnTo>
                  <a:lnTo>
                    <a:pt x="10782" y="357720"/>
                  </a:lnTo>
                  <a:lnTo>
                    <a:pt x="22504" y="365607"/>
                  </a:lnTo>
                  <a:lnTo>
                    <a:pt x="36842" y="368503"/>
                  </a:lnTo>
                  <a:lnTo>
                    <a:pt x="724712" y="368503"/>
                  </a:lnTo>
                  <a:lnTo>
                    <a:pt x="739063" y="365607"/>
                  </a:lnTo>
                  <a:lnTo>
                    <a:pt x="750773" y="357720"/>
                  </a:lnTo>
                  <a:lnTo>
                    <a:pt x="758672" y="345998"/>
                  </a:lnTo>
                  <a:lnTo>
                    <a:pt x="761568" y="331660"/>
                  </a:lnTo>
                  <a:close/>
                </a:path>
                <a:path w="1106170" h="810894">
                  <a:moveTo>
                    <a:pt x="810717" y="36855"/>
                  </a:moveTo>
                  <a:lnTo>
                    <a:pt x="807821" y="22504"/>
                  </a:lnTo>
                  <a:lnTo>
                    <a:pt x="799922" y="10782"/>
                  </a:lnTo>
                  <a:lnTo>
                    <a:pt x="788200" y="2895"/>
                  </a:lnTo>
                  <a:lnTo>
                    <a:pt x="773861" y="0"/>
                  </a:lnTo>
                  <a:lnTo>
                    <a:pt x="331673" y="0"/>
                  </a:lnTo>
                  <a:lnTo>
                    <a:pt x="317334" y="2895"/>
                  </a:lnTo>
                  <a:lnTo>
                    <a:pt x="305612" y="10782"/>
                  </a:lnTo>
                  <a:lnTo>
                    <a:pt x="297713" y="22504"/>
                  </a:lnTo>
                  <a:lnTo>
                    <a:pt x="294817" y="36855"/>
                  </a:lnTo>
                  <a:lnTo>
                    <a:pt x="297713" y="51193"/>
                  </a:lnTo>
                  <a:lnTo>
                    <a:pt x="305612" y="62903"/>
                  </a:lnTo>
                  <a:lnTo>
                    <a:pt x="317334" y="70802"/>
                  </a:lnTo>
                  <a:lnTo>
                    <a:pt x="331673" y="73698"/>
                  </a:lnTo>
                  <a:lnTo>
                    <a:pt x="773861" y="73698"/>
                  </a:lnTo>
                  <a:lnTo>
                    <a:pt x="788200" y="70802"/>
                  </a:lnTo>
                  <a:lnTo>
                    <a:pt x="799922" y="62903"/>
                  </a:lnTo>
                  <a:lnTo>
                    <a:pt x="807821" y="51193"/>
                  </a:lnTo>
                  <a:lnTo>
                    <a:pt x="810717" y="36855"/>
                  </a:lnTo>
                  <a:close/>
                </a:path>
                <a:path w="1106170" h="810894">
                  <a:moveTo>
                    <a:pt x="1105547" y="773887"/>
                  </a:moveTo>
                  <a:lnTo>
                    <a:pt x="1102652" y="759536"/>
                  </a:lnTo>
                  <a:lnTo>
                    <a:pt x="1094752" y="747826"/>
                  </a:lnTo>
                  <a:lnTo>
                    <a:pt x="1083043" y="739927"/>
                  </a:lnTo>
                  <a:lnTo>
                    <a:pt x="1068692" y="737031"/>
                  </a:lnTo>
                  <a:lnTo>
                    <a:pt x="36842" y="737031"/>
                  </a:lnTo>
                  <a:lnTo>
                    <a:pt x="22504" y="739927"/>
                  </a:lnTo>
                  <a:lnTo>
                    <a:pt x="10782" y="747826"/>
                  </a:lnTo>
                  <a:lnTo>
                    <a:pt x="2882" y="759536"/>
                  </a:lnTo>
                  <a:lnTo>
                    <a:pt x="0" y="773887"/>
                  </a:lnTo>
                  <a:lnTo>
                    <a:pt x="2882" y="788225"/>
                  </a:lnTo>
                  <a:lnTo>
                    <a:pt x="10782" y="799934"/>
                  </a:lnTo>
                  <a:lnTo>
                    <a:pt x="22504" y="807821"/>
                  </a:lnTo>
                  <a:lnTo>
                    <a:pt x="36842" y="810717"/>
                  </a:lnTo>
                  <a:lnTo>
                    <a:pt x="1068692" y="810717"/>
                  </a:lnTo>
                  <a:lnTo>
                    <a:pt x="1083043" y="807821"/>
                  </a:lnTo>
                  <a:lnTo>
                    <a:pt x="1094752" y="799934"/>
                  </a:lnTo>
                  <a:lnTo>
                    <a:pt x="1102652" y="788225"/>
                  </a:lnTo>
                  <a:lnTo>
                    <a:pt x="1105547" y="773887"/>
                  </a:lnTo>
                  <a:close/>
                </a:path>
                <a:path w="1106170" h="810894">
                  <a:moveTo>
                    <a:pt x="1105547" y="626478"/>
                  </a:moveTo>
                  <a:lnTo>
                    <a:pt x="1102652" y="612127"/>
                  </a:lnTo>
                  <a:lnTo>
                    <a:pt x="1094752" y="600405"/>
                  </a:lnTo>
                  <a:lnTo>
                    <a:pt x="1083043" y="592518"/>
                  </a:lnTo>
                  <a:lnTo>
                    <a:pt x="1068692" y="589622"/>
                  </a:lnTo>
                  <a:lnTo>
                    <a:pt x="36842" y="589622"/>
                  </a:lnTo>
                  <a:lnTo>
                    <a:pt x="22504" y="592518"/>
                  </a:lnTo>
                  <a:lnTo>
                    <a:pt x="10782" y="600405"/>
                  </a:lnTo>
                  <a:lnTo>
                    <a:pt x="2882" y="612127"/>
                  </a:lnTo>
                  <a:lnTo>
                    <a:pt x="0" y="626478"/>
                  </a:lnTo>
                  <a:lnTo>
                    <a:pt x="2882" y="640816"/>
                  </a:lnTo>
                  <a:lnTo>
                    <a:pt x="10782" y="652538"/>
                  </a:lnTo>
                  <a:lnTo>
                    <a:pt x="22504" y="660438"/>
                  </a:lnTo>
                  <a:lnTo>
                    <a:pt x="36842" y="663333"/>
                  </a:lnTo>
                  <a:lnTo>
                    <a:pt x="1068692" y="663333"/>
                  </a:lnTo>
                  <a:lnTo>
                    <a:pt x="1083043" y="660438"/>
                  </a:lnTo>
                  <a:lnTo>
                    <a:pt x="1094752" y="652538"/>
                  </a:lnTo>
                  <a:lnTo>
                    <a:pt x="1102652" y="640816"/>
                  </a:lnTo>
                  <a:lnTo>
                    <a:pt x="1105547" y="626478"/>
                  </a:lnTo>
                  <a:close/>
                </a:path>
                <a:path w="1106170" h="810894">
                  <a:moveTo>
                    <a:pt x="1105547" y="184238"/>
                  </a:moveTo>
                  <a:lnTo>
                    <a:pt x="1102652" y="169900"/>
                  </a:lnTo>
                  <a:lnTo>
                    <a:pt x="1094752" y="158191"/>
                  </a:lnTo>
                  <a:lnTo>
                    <a:pt x="1083043" y="150291"/>
                  </a:lnTo>
                  <a:lnTo>
                    <a:pt x="1068692" y="147396"/>
                  </a:lnTo>
                  <a:lnTo>
                    <a:pt x="36842" y="147396"/>
                  </a:lnTo>
                  <a:lnTo>
                    <a:pt x="22491" y="150291"/>
                  </a:lnTo>
                  <a:lnTo>
                    <a:pt x="10782" y="158191"/>
                  </a:lnTo>
                  <a:lnTo>
                    <a:pt x="2882" y="169900"/>
                  </a:lnTo>
                  <a:lnTo>
                    <a:pt x="0" y="184238"/>
                  </a:lnTo>
                  <a:lnTo>
                    <a:pt x="2882" y="198589"/>
                  </a:lnTo>
                  <a:lnTo>
                    <a:pt x="10782" y="210312"/>
                  </a:lnTo>
                  <a:lnTo>
                    <a:pt x="22491" y="218198"/>
                  </a:lnTo>
                  <a:lnTo>
                    <a:pt x="36842" y="221094"/>
                  </a:lnTo>
                  <a:lnTo>
                    <a:pt x="1068692" y="221094"/>
                  </a:lnTo>
                  <a:lnTo>
                    <a:pt x="1083030" y="218198"/>
                  </a:lnTo>
                  <a:lnTo>
                    <a:pt x="1094752" y="210312"/>
                  </a:lnTo>
                  <a:lnTo>
                    <a:pt x="1102652" y="198589"/>
                  </a:lnTo>
                  <a:lnTo>
                    <a:pt x="1105547" y="184238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504" y="2979069"/>
              <a:ext cx="147410" cy="1474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306" y="2979069"/>
              <a:ext cx="147410" cy="147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0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384" y="502602"/>
            <a:ext cx="9601801" cy="8481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6023" y="236202"/>
            <a:ext cx="96932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15" dirty="0"/>
              <a:t>P</a:t>
            </a:r>
            <a:r>
              <a:rPr spc="-290" dirty="0"/>
              <a:t>u</a:t>
            </a:r>
            <a:r>
              <a:rPr spc="-320" dirty="0"/>
              <a:t>oi</a:t>
            </a:r>
            <a:r>
              <a:rPr spc="-665" dirty="0"/>
              <a:t> </a:t>
            </a:r>
            <a:r>
              <a:rPr spc="180" dirty="0"/>
              <a:t>t</a:t>
            </a:r>
            <a:r>
              <a:rPr spc="-360" dirty="0"/>
              <a:t>r</a:t>
            </a:r>
            <a:r>
              <a:rPr spc="-425" dirty="0"/>
              <a:t>o</a:t>
            </a:r>
            <a:r>
              <a:rPr spc="-345" dirty="0"/>
              <a:t>v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80" dirty="0"/>
              <a:t>T</a:t>
            </a:r>
            <a:r>
              <a:rPr spc="-434" dirty="0"/>
              <a:t>LS</a:t>
            </a:r>
            <a:r>
              <a:rPr spc="-660" dirty="0"/>
              <a:t> 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50" dirty="0"/>
              <a:t>…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62748" y="3745310"/>
            <a:ext cx="2723515" cy="2874645"/>
            <a:chOff x="6262748" y="3745310"/>
            <a:chExt cx="2723515" cy="2874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2748" y="3745310"/>
              <a:ext cx="2723274" cy="2874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46548" y="3758886"/>
              <a:ext cx="2555875" cy="2707005"/>
            </a:xfrm>
            <a:custGeom>
              <a:avLst/>
              <a:gdLst/>
              <a:ahLst/>
              <a:cxnLst/>
              <a:rect l="l" t="t" r="r" b="b"/>
              <a:pathLst>
                <a:path w="2555875" h="2707004">
                  <a:moveTo>
                    <a:pt x="2065294" y="0"/>
                  </a:moveTo>
                  <a:lnTo>
                    <a:pt x="490378" y="0"/>
                  </a:lnTo>
                  <a:lnTo>
                    <a:pt x="460893" y="5724"/>
                  </a:lnTo>
                  <a:lnTo>
                    <a:pt x="436440" y="21434"/>
                  </a:lnTo>
                  <a:lnTo>
                    <a:pt x="419354" y="44934"/>
                  </a:lnTo>
                  <a:lnTo>
                    <a:pt x="411972" y="74028"/>
                  </a:lnTo>
                  <a:lnTo>
                    <a:pt x="407609" y="126091"/>
                  </a:lnTo>
                  <a:lnTo>
                    <a:pt x="400485" y="176200"/>
                  </a:lnTo>
                  <a:lnTo>
                    <a:pt x="390581" y="224307"/>
                  </a:lnTo>
                  <a:lnTo>
                    <a:pt x="377878" y="270364"/>
                  </a:lnTo>
                  <a:lnTo>
                    <a:pt x="362355" y="314323"/>
                  </a:lnTo>
                  <a:lnTo>
                    <a:pt x="343994" y="356137"/>
                  </a:lnTo>
                  <a:lnTo>
                    <a:pt x="322773" y="395756"/>
                  </a:lnTo>
                  <a:lnTo>
                    <a:pt x="298675" y="433135"/>
                  </a:lnTo>
                  <a:lnTo>
                    <a:pt x="271678" y="468223"/>
                  </a:lnTo>
                  <a:lnTo>
                    <a:pt x="241764" y="500974"/>
                  </a:lnTo>
                  <a:lnTo>
                    <a:pt x="208913" y="531339"/>
                  </a:lnTo>
                  <a:lnTo>
                    <a:pt x="173105" y="559271"/>
                  </a:lnTo>
                  <a:lnTo>
                    <a:pt x="134319" y="584721"/>
                  </a:lnTo>
                  <a:lnTo>
                    <a:pt x="92538" y="607642"/>
                  </a:lnTo>
                  <a:lnTo>
                    <a:pt x="47740" y="627986"/>
                  </a:lnTo>
                  <a:lnTo>
                    <a:pt x="27554" y="640226"/>
                  </a:lnTo>
                  <a:lnTo>
                    <a:pt x="12324" y="657615"/>
                  </a:lnTo>
                  <a:lnTo>
                    <a:pt x="2868" y="678758"/>
                  </a:lnTo>
                  <a:lnTo>
                    <a:pt x="0" y="702263"/>
                  </a:lnTo>
                  <a:lnTo>
                    <a:pt x="2890" y="766147"/>
                  </a:lnTo>
                  <a:lnTo>
                    <a:pt x="7805" y="829179"/>
                  </a:lnTo>
                  <a:lnTo>
                    <a:pt x="14673" y="891351"/>
                  </a:lnTo>
                  <a:lnTo>
                    <a:pt x="23421" y="952654"/>
                  </a:lnTo>
                  <a:lnTo>
                    <a:pt x="33977" y="1013080"/>
                  </a:lnTo>
                  <a:lnTo>
                    <a:pt x="46268" y="1072619"/>
                  </a:lnTo>
                  <a:lnTo>
                    <a:pt x="60221" y="1131263"/>
                  </a:lnTo>
                  <a:lnTo>
                    <a:pt x="75765" y="1189003"/>
                  </a:lnTo>
                  <a:lnTo>
                    <a:pt x="92825" y="1245832"/>
                  </a:lnTo>
                  <a:lnTo>
                    <a:pt x="111331" y="1301739"/>
                  </a:lnTo>
                  <a:lnTo>
                    <a:pt x="131209" y="1356716"/>
                  </a:lnTo>
                  <a:lnTo>
                    <a:pt x="152388" y="1410755"/>
                  </a:lnTo>
                  <a:lnTo>
                    <a:pt x="174793" y="1463847"/>
                  </a:lnTo>
                  <a:lnTo>
                    <a:pt x="198353" y="1515983"/>
                  </a:lnTo>
                  <a:lnTo>
                    <a:pt x="222996" y="1567155"/>
                  </a:lnTo>
                  <a:lnTo>
                    <a:pt x="248649" y="1617354"/>
                  </a:lnTo>
                  <a:lnTo>
                    <a:pt x="275238" y="1666570"/>
                  </a:lnTo>
                  <a:lnTo>
                    <a:pt x="302693" y="1714797"/>
                  </a:lnTo>
                  <a:lnTo>
                    <a:pt x="330940" y="1762024"/>
                  </a:lnTo>
                  <a:lnTo>
                    <a:pt x="359906" y="1808243"/>
                  </a:lnTo>
                  <a:lnTo>
                    <a:pt x="389520" y="1853446"/>
                  </a:lnTo>
                  <a:lnTo>
                    <a:pt x="419708" y="1897623"/>
                  </a:lnTo>
                  <a:lnTo>
                    <a:pt x="450398" y="1940767"/>
                  </a:lnTo>
                  <a:lnTo>
                    <a:pt x="481518" y="1982868"/>
                  </a:lnTo>
                  <a:lnTo>
                    <a:pt x="512995" y="2023918"/>
                  </a:lnTo>
                  <a:lnTo>
                    <a:pt x="544757" y="2063908"/>
                  </a:lnTo>
                  <a:lnTo>
                    <a:pt x="576730" y="2102829"/>
                  </a:lnTo>
                  <a:lnTo>
                    <a:pt x="608843" y="2140673"/>
                  </a:lnTo>
                  <a:lnTo>
                    <a:pt x="641023" y="2177430"/>
                  </a:lnTo>
                  <a:lnTo>
                    <a:pt x="673198" y="2213094"/>
                  </a:lnTo>
                  <a:lnTo>
                    <a:pt x="705294" y="2247653"/>
                  </a:lnTo>
                  <a:lnTo>
                    <a:pt x="737240" y="2281101"/>
                  </a:lnTo>
                  <a:lnTo>
                    <a:pt x="768962" y="2313428"/>
                  </a:lnTo>
                  <a:lnTo>
                    <a:pt x="800389" y="2344626"/>
                  </a:lnTo>
                  <a:lnTo>
                    <a:pt x="831448" y="2374685"/>
                  </a:lnTo>
                  <a:lnTo>
                    <a:pt x="862066" y="2403598"/>
                  </a:lnTo>
                  <a:lnTo>
                    <a:pt x="892171" y="2431355"/>
                  </a:lnTo>
                  <a:lnTo>
                    <a:pt x="921690" y="2457949"/>
                  </a:lnTo>
                  <a:lnTo>
                    <a:pt x="950550" y="2483369"/>
                  </a:lnTo>
                  <a:lnTo>
                    <a:pt x="1006007" y="2530656"/>
                  </a:lnTo>
                  <a:lnTo>
                    <a:pt x="1057959" y="2573148"/>
                  </a:lnTo>
                  <a:lnTo>
                    <a:pt x="1105828" y="2610775"/>
                  </a:lnTo>
                  <a:lnTo>
                    <a:pt x="1149033" y="2643468"/>
                  </a:lnTo>
                  <a:lnTo>
                    <a:pt x="1186994" y="2671157"/>
                  </a:lnTo>
                  <a:lnTo>
                    <a:pt x="1239448" y="2700677"/>
                  </a:lnTo>
                  <a:lnTo>
                    <a:pt x="1277836" y="2706535"/>
                  </a:lnTo>
                  <a:lnTo>
                    <a:pt x="1316223" y="2700677"/>
                  </a:lnTo>
                  <a:lnTo>
                    <a:pt x="1351841" y="2683103"/>
                  </a:lnTo>
                  <a:lnTo>
                    <a:pt x="1386960" y="2657942"/>
                  </a:lnTo>
                  <a:lnTo>
                    <a:pt x="1427614" y="2627743"/>
                  </a:lnTo>
                  <a:lnTo>
                    <a:pt x="1473222" y="2592574"/>
                  </a:lnTo>
                  <a:lnTo>
                    <a:pt x="1523204" y="2552506"/>
                  </a:lnTo>
                  <a:lnTo>
                    <a:pt x="1576980" y="2507608"/>
                  </a:lnTo>
                  <a:lnTo>
                    <a:pt x="1633970" y="2457949"/>
                  </a:lnTo>
                  <a:lnTo>
                    <a:pt x="1663488" y="2431355"/>
                  </a:lnTo>
                  <a:lnTo>
                    <a:pt x="1693592" y="2403598"/>
                  </a:lnTo>
                  <a:lnTo>
                    <a:pt x="1724210" y="2374685"/>
                  </a:lnTo>
                  <a:lnTo>
                    <a:pt x="1755268" y="2344626"/>
                  </a:lnTo>
                  <a:lnTo>
                    <a:pt x="1786695" y="2313428"/>
                  </a:lnTo>
                  <a:lnTo>
                    <a:pt x="1818417" y="2281101"/>
                  </a:lnTo>
                  <a:lnTo>
                    <a:pt x="1850363" y="2247653"/>
                  </a:lnTo>
                  <a:lnTo>
                    <a:pt x="1882459" y="2213094"/>
                  </a:lnTo>
                  <a:lnTo>
                    <a:pt x="1914633" y="2177430"/>
                  </a:lnTo>
                  <a:lnTo>
                    <a:pt x="1946813" y="2140673"/>
                  </a:lnTo>
                  <a:lnTo>
                    <a:pt x="1978926" y="2102829"/>
                  </a:lnTo>
                  <a:lnTo>
                    <a:pt x="2010900" y="2063908"/>
                  </a:lnTo>
                  <a:lnTo>
                    <a:pt x="2042662" y="2023918"/>
                  </a:lnTo>
                  <a:lnTo>
                    <a:pt x="2074139" y="1982868"/>
                  </a:lnTo>
                  <a:lnTo>
                    <a:pt x="2105259" y="1940767"/>
                  </a:lnTo>
                  <a:lnTo>
                    <a:pt x="2135949" y="1897623"/>
                  </a:lnTo>
                  <a:lnTo>
                    <a:pt x="2166138" y="1853446"/>
                  </a:lnTo>
                  <a:lnTo>
                    <a:pt x="2195752" y="1808243"/>
                  </a:lnTo>
                  <a:lnTo>
                    <a:pt x="2224718" y="1762024"/>
                  </a:lnTo>
                  <a:lnTo>
                    <a:pt x="2252966" y="1714797"/>
                  </a:lnTo>
                  <a:lnTo>
                    <a:pt x="2280421" y="1666570"/>
                  </a:lnTo>
                  <a:lnTo>
                    <a:pt x="2307011" y="1617354"/>
                  </a:lnTo>
                  <a:lnTo>
                    <a:pt x="2332664" y="1567155"/>
                  </a:lnTo>
                  <a:lnTo>
                    <a:pt x="2357307" y="1515983"/>
                  </a:lnTo>
                  <a:lnTo>
                    <a:pt x="2380868" y="1463847"/>
                  </a:lnTo>
                  <a:lnTo>
                    <a:pt x="2403274" y="1410755"/>
                  </a:lnTo>
                  <a:lnTo>
                    <a:pt x="2424453" y="1356716"/>
                  </a:lnTo>
                  <a:lnTo>
                    <a:pt x="2444332" y="1301739"/>
                  </a:lnTo>
                  <a:lnTo>
                    <a:pt x="2462839" y="1245832"/>
                  </a:lnTo>
                  <a:lnTo>
                    <a:pt x="2479901" y="1189003"/>
                  </a:lnTo>
                  <a:lnTo>
                    <a:pt x="2495445" y="1131263"/>
                  </a:lnTo>
                  <a:lnTo>
                    <a:pt x="2509399" y="1072619"/>
                  </a:lnTo>
                  <a:lnTo>
                    <a:pt x="2521691" y="1013080"/>
                  </a:lnTo>
                  <a:lnTo>
                    <a:pt x="2532248" y="952654"/>
                  </a:lnTo>
                  <a:lnTo>
                    <a:pt x="2540997" y="891351"/>
                  </a:lnTo>
                  <a:lnTo>
                    <a:pt x="2547866" y="829179"/>
                  </a:lnTo>
                  <a:lnTo>
                    <a:pt x="2552783" y="766147"/>
                  </a:lnTo>
                  <a:lnTo>
                    <a:pt x="2555675" y="702263"/>
                  </a:lnTo>
                  <a:lnTo>
                    <a:pt x="2552804" y="678758"/>
                  </a:lnTo>
                  <a:lnTo>
                    <a:pt x="2543345" y="657615"/>
                  </a:lnTo>
                  <a:lnTo>
                    <a:pt x="2528111" y="640226"/>
                  </a:lnTo>
                  <a:lnTo>
                    <a:pt x="2507914" y="627986"/>
                  </a:lnTo>
                  <a:lnTo>
                    <a:pt x="2463120" y="607642"/>
                  </a:lnTo>
                  <a:lnTo>
                    <a:pt x="2421341" y="584721"/>
                  </a:lnTo>
                  <a:lnTo>
                    <a:pt x="2382559" y="559271"/>
                  </a:lnTo>
                  <a:lnTo>
                    <a:pt x="2346752" y="531339"/>
                  </a:lnTo>
                  <a:lnTo>
                    <a:pt x="2313903" y="500974"/>
                  </a:lnTo>
                  <a:lnTo>
                    <a:pt x="2283990" y="468223"/>
                  </a:lnTo>
                  <a:lnTo>
                    <a:pt x="2256994" y="433135"/>
                  </a:lnTo>
                  <a:lnTo>
                    <a:pt x="2232897" y="395756"/>
                  </a:lnTo>
                  <a:lnTo>
                    <a:pt x="2211677" y="356137"/>
                  </a:lnTo>
                  <a:lnTo>
                    <a:pt x="2193316" y="314323"/>
                  </a:lnTo>
                  <a:lnTo>
                    <a:pt x="2177794" y="270364"/>
                  </a:lnTo>
                  <a:lnTo>
                    <a:pt x="2165090" y="224307"/>
                  </a:lnTo>
                  <a:lnTo>
                    <a:pt x="2155187" y="176200"/>
                  </a:lnTo>
                  <a:lnTo>
                    <a:pt x="2148063" y="126091"/>
                  </a:lnTo>
                  <a:lnTo>
                    <a:pt x="2143700" y="74028"/>
                  </a:lnTo>
                  <a:lnTo>
                    <a:pt x="2136319" y="44934"/>
                  </a:lnTo>
                  <a:lnTo>
                    <a:pt x="2119233" y="21434"/>
                  </a:lnTo>
                  <a:lnTo>
                    <a:pt x="2094779" y="5724"/>
                  </a:lnTo>
                  <a:lnTo>
                    <a:pt x="2065294" y="0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6769" y="3944052"/>
              <a:ext cx="2175510" cy="2314575"/>
            </a:xfrm>
            <a:custGeom>
              <a:avLst/>
              <a:gdLst/>
              <a:ahLst/>
              <a:cxnLst/>
              <a:rect l="l" t="t" r="r" b="b"/>
              <a:pathLst>
                <a:path w="2175509" h="2314575">
                  <a:moveTo>
                    <a:pt x="1747934" y="0"/>
                  </a:moveTo>
                  <a:lnTo>
                    <a:pt x="427296" y="0"/>
                  </a:lnTo>
                  <a:lnTo>
                    <a:pt x="414647" y="2256"/>
                  </a:lnTo>
                  <a:lnTo>
                    <a:pt x="403859" y="8527"/>
                  </a:lnTo>
                  <a:lnTo>
                    <a:pt x="395802" y="18065"/>
                  </a:lnTo>
                  <a:lnTo>
                    <a:pt x="391345" y="30125"/>
                  </a:lnTo>
                  <a:lnTo>
                    <a:pt x="379650" y="85319"/>
                  </a:lnTo>
                  <a:lnTo>
                    <a:pt x="364957" y="138478"/>
                  </a:lnTo>
                  <a:lnTo>
                    <a:pt x="347280" y="189557"/>
                  </a:lnTo>
                  <a:lnTo>
                    <a:pt x="326631" y="238514"/>
                  </a:lnTo>
                  <a:lnTo>
                    <a:pt x="303024" y="285307"/>
                  </a:lnTo>
                  <a:lnTo>
                    <a:pt x="276472" y="329891"/>
                  </a:lnTo>
                  <a:lnTo>
                    <a:pt x="247453" y="371634"/>
                  </a:lnTo>
                  <a:lnTo>
                    <a:pt x="215780" y="410952"/>
                  </a:lnTo>
                  <a:lnTo>
                    <a:pt x="181481" y="447823"/>
                  </a:lnTo>
                  <a:lnTo>
                    <a:pt x="144583" y="482225"/>
                  </a:lnTo>
                  <a:lnTo>
                    <a:pt x="105116" y="514135"/>
                  </a:lnTo>
                  <a:lnTo>
                    <a:pt x="63106" y="543532"/>
                  </a:lnTo>
                  <a:lnTo>
                    <a:pt x="18583" y="570392"/>
                  </a:lnTo>
                  <a:lnTo>
                    <a:pt x="10290" y="576735"/>
                  </a:lnTo>
                  <a:lnTo>
                    <a:pt x="4211" y="584984"/>
                  </a:lnTo>
                  <a:lnTo>
                    <a:pt x="673" y="594584"/>
                  </a:lnTo>
                  <a:lnTo>
                    <a:pt x="0" y="604980"/>
                  </a:lnTo>
                  <a:lnTo>
                    <a:pt x="4378" y="651145"/>
                  </a:lnTo>
                  <a:lnTo>
                    <a:pt x="9964" y="697222"/>
                  </a:lnTo>
                  <a:lnTo>
                    <a:pt x="16756" y="743208"/>
                  </a:lnTo>
                  <a:lnTo>
                    <a:pt x="24754" y="789099"/>
                  </a:lnTo>
                  <a:lnTo>
                    <a:pt x="33956" y="834891"/>
                  </a:lnTo>
                  <a:lnTo>
                    <a:pt x="44360" y="880581"/>
                  </a:lnTo>
                  <a:lnTo>
                    <a:pt x="55965" y="926167"/>
                  </a:lnTo>
                  <a:lnTo>
                    <a:pt x="68771" y="971643"/>
                  </a:lnTo>
                  <a:lnTo>
                    <a:pt x="82774" y="1017008"/>
                  </a:lnTo>
                  <a:lnTo>
                    <a:pt x="97975" y="1062257"/>
                  </a:lnTo>
                  <a:lnTo>
                    <a:pt x="114372" y="1107387"/>
                  </a:lnTo>
                  <a:lnTo>
                    <a:pt x="131963" y="1152395"/>
                  </a:lnTo>
                  <a:lnTo>
                    <a:pt x="150747" y="1197277"/>
                  </a:lnTo>
                  <a:lnTo>
                    <a:pt x="170723" y="1242030"/>
                  </a:lnTo>
                  <a:lnTo>
                    <a:pt x="191890" y="1286651"/>
                  </a:lnTo>
                  <a:lnTo>
                    <a:pt x="214245" y="1331135"/>
                  </a:lnTo>
                  <a:lnTo>
                    <a:pt x="237789" y="1375480"/>
                  </a:lnTo>
                  <a:lnTo>
                    <a:pt x="262519" y="1419682"/>
                  </a:lnTo>
                  <a:lnTo>
                    <a:pt x="288434" y="1463738"/>
                  </a:lnTo>
                  <a:lnTo>
                    <a:pt x="315532" y="1507645"/>
                  </a:lnTo>
                  <a:lnTo>
                    <a:pt x="343813" y="1551398"/>
                  </a:lnTo>
                  <a:lnTo>
                    <a:pt x="373275" y="1594994"/>
                  </a:lnTo>
                  <a:lnTo>
                    <a:pt x="403917" y="1638431"/>
                  </a:lnTo>
                  <a:lnTo>
                    <a:pt x="435738" y="1681704"/>
                  </a:lnTo>
                  <a:lnTo>
                    <a:pt x="468735" y="1724811"/>
                  </a:lnTo>
                  <a:lnTo>
                    <a:pt x="507885" y="1773845"/>
                  </a:lnTo>
                  <a:lnTo>
                    <a:pt x="547335" y="1821141"/>
                  </a:lnTo>
                  <a:lnTo>
                    <a:pt x="586924" y="1866676"/>
                  </a:lnTo>
                  <a:lnTo>
                    <a:pt x="626492" y="1910429"/>
                  </a:lnTo>
                  <a:lnTo>
                    <a:pt x="665876" y="1952377"/>
                  </a:lnTo>
                  <a:lnTo>
                    <a:pt x="704918" y="1992499"/>
                  </a:lnTo>
                  <a:lnTo>
                    <a:pt x="743455" y="2030773"/>
                  </a:lnTo>
                  <a:lnTo>
                    <a:pt x="781327" y="2067177"/>
                  </a:lnTo>
                  <a:lnTo>
                    <a:pt x="818373" y="2101689"/>
                  </a:lnTo>
                  <a:lnTo>
                    <a:pt x="854434" y="2134287"/>
                  </a:lnTo>
                  <a:lnTo>
                    <a:pt x="889346" y="2164950"/>
                  </a:lnTo>
                  <a:lnTo>
                    <a:pt x="922951" y="2193656"/>
                  </a:lnTo>
                  <a:lnTo>
                    <a:pt x="955087" y="2220382"/>
                  </a:lnTo>
                  <a:lnTo>
                    <a:pt x="985593" y="2245106"/>
                  </a:lnTo>
                  <a:lnTo>
                    <a:pt x="1041074" y="2288465"/>
                  </a:lnTo>
                  <a:lnTo>
                    <a:pt x="1076217" y="2312502"/>
                  </a:lnTo>
                  <a:lnTo>
                    <a:pt x="1087604" y="2314318"/>
                  </a:lnTo>
                  <a:lnTo>
                    <a:pt x="1098992" y="2312502"/>
                  </a:lnTo>
                  <a:lnTo>
                    <a:pt x="1134138" y="2288468"/>
                  </a:lnTo>
                  <a:lnTo>
                    <a:pt x="1189623" y="2245114"/>
                  </a:lnTo>
                  <a:lnTo>
                    <a:pt x="1220131" y="2220390"/>
                  </a:lnTo>
                  <a:lnTo>
                    <a:pt x="1252268" y="2193665"/>
                  </a:lnTo>
                  <a:lnTo>
                    <a:pt x="1285873" y="2164960"/>
                  </a:lnTo>
                  <a:lnTo>
                    <a:pt x="1320786" y="2134297"/>
                  </a:lnTo>
                  <a:lnTo>
                    <a:pt x="1356846" y="2101699"/>
                  </a:lnTo>
                  <a:lnTo>
                    <a:pt x="1393893" y="2067187"/>
                  </a:lnTo>
                  <a:lnTo>
                    <a:pt x="1431765" y="2030783"/>
                  </a:lnTo>
                  <a:lnTo>
                    <a:pt x="1470302" y="1992510"/>
                  </a:lnTo>
                  <a:lnTo>
                    <a:pt x="1509344" y="1952388"/>
                  </a:lnTo>
                  <a:lnTo>
                    <a:pt x="1548730" y="1910441"/>
                  </a:lnTo>
                  <a:lnTo>
                    <a:pt x="1588298" y="1866689"/>
                  </a:lnTo>
                  <a:lnTo>
                    <a:pt x="1627889" y="1821156"/>
                  </a:lnTo>
                  <a:lnTo>
                    <a:pt x="1667342" y="1773863"/>
                  </a:lnTo>
                  <a:lnTo>
                    <a:pt x="1706495" y="1724832"/>
                  </a:lnTo>
                  <a:lnTo>
                    <a:pt x="1739490" y="1681723"/>
                  </a:lnTo>
                  <a:lnTo>
                    <a:pt x="1771308" y="1638447"/>
                  </a:lnTo>
                  <a:lnTo>
                    <a:pt x="1801948" y="1595009"/>
                  </a:lnTo>
                  <a:lnTo>
                    <a:pt x="1831408" y="1551410"/>
                  </a:lnTo>
                  <a:lnTo>
                    <a:pt x="1859688" y="1507655"/>
                  </a:lnTo>
                  <a:lnTo>
                    <a:pt x="1886785" y="1463747"/>
                  </a:lnTo>
                  <a:lnTo>
                    <a:pt x="1912699" y="1419690"/>
                  </a:lnTo>
                  <a:lnTo>
                    <a:pt x="1937427" y="1375487"/>
                  </a:lnTo>
                  <a:lnTo>
                    <a:pt x="1960970" y="1331141"/>
                  </a:lnTo>
                  <a:lnTo>
                    <a:pt x="1983325" y="1286655"/>
                  </a:lnTo>
                  <a:lnTo>
                    <a:pt x="2004491" y="1242034"/>
                  </a:lnTo>
                  <a:lnTo>
                    <a:pt x="2024467" y="1197280"/>
                  </a:lnTo>
                  <a:lnTo>
                    <a:pt x="2043251" y="1152397"/>
                  </a:lnTo>
                  <a:lnTo>
                    <a:pt x="2060842" y="1107389"/>
                  </a:lnTo>
                  <a:lnTo>
                    <a:pt x="2077239" y="1062258"/>
                  </a:lnTo>
                  <a:lnTo>
                    <a:pt x="2092440" y="1017009"/>
                  </a:lnTo>
                  <a:lnTo>
                    <a:pt x="2106445" y="971644"/>
                  </a:lnTo>
                  <a:lnTo>
                    <a:pt x="2119251" y="926167"/>
                  </a:lnTo>
                  <a:lnTo>
                    <a:pt x="2130857" y="880582"/>
                  </a:lnTo>
                  <a:lnTo>
                    <a:pt x="2141263" y="834891"/>
                  </a:lnTo>
                  <a:lnTo>
                    <a:pt x="2150466" y="789099"/>
                  </a:lnTo>
                  <a:lnTo>
                    <a:pt x="2158465" y="743208"/>
                  </a:lnTo>
                  <a:lnTo>
                    <a:pt x="2165260" y="697222"/>
                  </a:lnTo>
                  <a:lnTo>
                    <a:pt x="2170848" y="651145"/>
                  </a:lnTo>
                  <a:lnTo>
                    <a:pt x="2175229" y="604980"/>
                  </a:lnTo>
                  <a:lnTo>
                    <a:pt x="2174553" y="594584"/>
                  </a:lnTo>
                  <a:lnTo>
                    <a:pt x="2171008" y="584987"/>
                  </a:lnTo>
                  <a:lnTo>
                    <a:pt x="2164923" y="576744"/>
                  </a:lnTo>
                  <a:lnTo>
                    <a:pt x="2156627" y="570414"/>
                  </a:lnTo>
                  <a:lnTo>
                    <a:pt x="2112105" y="543545"/>
                  </a:lnTo>
                  <a:lnTo>
                    <a:pt x="2070098" y="514143"/>
                  </a:lnTo>
                  <a:lnTo>
                    <a:pt x="2030633" y="482229"/>
                  </a:lnTo>
                  <a:lnTo>
                    <a:pt x="1993737" y="447825"/>
                  </a:lnTo>
                  <a:lnTo>
                    <a:pt x="1959438" y="410952"/>
                  </a:lnTo>
                  <a:lnTo>
                    <a:pt x="1927763" y="371634"/>
                  </a:lnTo>
                  <a:lnTo>
                    <a:pt x="1898739" y="329891"/>
                  </a:lnTo>
                  <a:lnTo>
                    <a:pt x="1872185" y="285307"/>
                  </a:lnTo>
                  <a:lnTo>
                    <a:pt x="1848577" y="238514"/>
                  </a:lnTo>
                  <a:lnTo>
                    <a:pt x="1827929" y="189557"/>
                  </a:lnTo>
                  <a:lnTo>
                    <a:pt x="1810252" y="138478"/>
                  </a:lnTo>
                  <a:lnTo>
                    <a:pt x="1795559" y="85319"/>
                  </a:lnTo>
                  <a:lnTo>
                    <a:pt x="1783865" y="30125"/>
                  </a:lnTo>
                  <a:lnTo>
                    <a:pt x="1779408" y="18074"/>
                  </a:lnTo>
                  <a:lnTo>
                    <a:pt x="1771353" y="8534"/>
                  </a:lnTo>
                  <a:lnTo>
                    <a:pt x="1760571" y="2259"/>
                  </a:lnTo>
                  <a:lnTo>
                    <a:pt x="1747934" y="0"/>
                  </a:lnTo>
                  <a:close/>
                </a:path>
              </a:pathLst>
            </a:custGeom>
            <a:solidFill>
              <a:srgbClr val="67D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0073" y="3944052"/>
              <a:ext cx="1242060" cy="2314575"/>
            </a:xfrm>
            <a:custGeom>
              <a:avLst/>
              <a:gdLst/>
              <a:ahLst/>
              <a:cxnLst/>
              <a:rect l="l" t="t" r="r" b="b"/>
              <a:pathLst>
                <a:path w="1242059" h="2314575">
                  <a:moveTo>
                    <a:pt x="814630" y="0"/>
                  </a:moveTo>
                  <a:lnTo>
                    <a:pt x="536940" y="0"/>
                  </a:lnTo>
                  <a:lnTo>
                    <a:pt x="546269" y="52545"/>
                  </a:lnTo>
                  <a:lnTo>
                    <a:pt x="558212" y="103344"/>
                  </a:lnTo>
                  <a:lnTo>
                    <a:pt x="572759" y="152360"/>
                  </a:lnTo>
                  <a:lnTo>
                    <a:pt x="589901" y="199559"/>
                  </a:lnTo>
                  <a:lnTo>
                    <a:pt x="609627" y="244904"/>
                  </a:lnTo>
                  <a:lnTo>
                    <a:pt x="631926" y="288360"/>
                  </a:lnTo>
                  <a:lnTo>
                    <a:pt x="656790" y="329891"/>
                  </a:lnTo>
                  <a:lnTo>
                    <a:pt x="683698" y="368783"/>
                  </a:lnTo>
                  <a:lnTo>
                    <a:pt x="712901" y="405583"/>
                  </a:lnTo>
                  <a:lnTo>
                    <a:pt x="744374" y="440273"/>
                  </a:lnTo>
                  <a:lnTo>
                    <a:pt x="778098" y="472833"/>
                  </a:lnTo>
                  <a:lnTo>
                    <a:pt x="814051" y="503244"/>
                  </a:lnTo>
                  <a:lnTo>
                    <a:pt x="852210" y="531488"/>
                  </a:lnTo>
                  <a:lnTo>
                    <a:pt x="892554" y="557545"/>
                  </a:lnTo>
                  <a:lnTo>
                    <a:pt x="935061" y="581398"/>
                  </a:lnTo>
                  <a:lnTo>
                    <a:pt x="931208" y="628546"/>
                  </a:lnTo>
                  <a:lnTo>
                    <a:pt x="926096" y="675605"/>
                  </a:lnTo>
                  <a:lnTo>
                    <a:pt x="919728" y="722571"/>
                  </a:lnTo>
                  <a:lnTo>
                    <a:pt x="912104" y="769440"/>
                  </a:lnTo>
                  <a:lnTo>
                    <a:pt x="903227" y="816208"/>
                  </a:lnTo>
                  <a:lnTo>
                    <a:pt x="893097" y="862873"/>
                  </a:lnTo>
                  <a:lnTo>
                    <a:pt x="881716" y="909429"/>
                  </a:lnTo>
                  <a:lnTo>
                    <a:pt x="869085" y="955874"/>
                  </a:lnTo>
                  <a:lnTo>
                    <a:pt x="855206" y="1002203"/>
                  </a:lnTo>
                  <a:lnTo>
                    <a:pt x="840080" y="1048414"/>
                  </a:lnTo>
                  <a:lnTo>
                    <a:pt x="823709" y="1094502"/>
                  </a:lnTo>
                  <a:lnTo>
                    <a:pt x="806094" y="1140464"/>
                  </a:lnTo>
                  <a:lnTo>
                    <a:pt x="787237" y="1186296"/>
                  </a:lnTo>
                  <a:lnTo>
                    <a:pt x="767138" y="1231994"/>
                  </a:lnTo>
                  <a:lnTo>
                    <a:pt x="745799" y="1277555"/>
                  </a:lnTo>
                  <a:lnTo>
                    <a:pt x="723223" y="1322975"/>
                  </a:lnTo>
                  <a:lnTo>
                    <a:pt x="699409" y="1368251"/>
                  </a:lnTo>
                  <a:lnTo>
                    <a:pt x="674360" y="1413378"/>
                  </a:lnTo>
                  <a:lnTo>
                    <a:pt x="648077" y="1458354"/>
                  </a:lnTo>
                  <a:lnTo>
                    <a:pt x="620562" y="1503174"/>
                  </a:lnTo>
                  <a:lnTo>
                    <a:pt x="591815" y="1547834"/>
                  </a:lnTo>
                  <a:lnTo>
                    <a:pt x="561839" y="1592332"/>
                  </a:lnTo>
                  <a:lnTo>
                    <a:pt x="530634" y="1636663"/>
                  </a:lnTo>
                  <a:lnTo>
                    <a:pt x="498203" y="1680824"/>
                  </a:lnTo>
                  <a:lnTo>
                    <a:pt x="464546" y="1724811"/>
                  </a:lnTo>
                  <a:lnTo>
                    <a:pt x="427461" y="1771311"/>
                  </a:lnTo>
                  <a:lnTo>
                    <a:pt x="390100" y="1816251"/>
                  </a:lnTo>
                  <a:lnTo>
                    <a:pt x="352601" y="1859612"/>
                  </a:lnTo>
                  <a:lnTo>
                    <a:pt x="315099" y="1901375"/>
                  </a:lnTo>
                  <a:lnTo>
                    <a:pt x="277732" y="1941522"/>
                  </a:lnTo>
                  <a:lnTo>
                    <a:pt x="240635" y="1980036"/>
                  </a:lnTo>
                  <a:lnTo>
                    <a:pt x="203945" y="2016896"/>
                  </a:lnTo>
                  <a:lnTo>
                    <a:pt x="167798" y="2052085"/>
                  </a:lnTo>
                  <a:lnTo>
                    <a:pt x="132332" y="2085585"/>
                  </a:lnTo>
                  <a:lnTo>
                    <a:pt x="97683" y="2117377"/>
                  </a:lnTo>
                  <a:lnTo>
                    <a:pt x="63987" y="2147443"/>
                  </a:lnTo>
                  <a:lnTo>
                    <a:pt x="31380" y="2175764"/>
                  </a:lnTo>
                  <a:lnTo>
                    <a:pt x="0" y="2202322"/>
                  </a:lnTo>
                  <a:lnTo>
                    <a:pt x="36876" y="2232677"/>
                  </a:lnTo>
                  <a:lnTo>
                    <a:pt x="71415" y="2260279"/>
                  </a:lnTo>
                  <a:lnTo>
                    <a:pt x="103352" y="2285086"/>
                  </a:lnTo>
                  <a:lnTo>
                    <a:pt x="142923" y="2312502"/>
                  </a:lnTo>
                  <a:lnTo>
                    <a:pt x="154312" y="2314318"/>
                  </a:lnTo>
                  <a:lnTo>
                    <a:pt x="165700" y="2312502"/>
                  </a:lnTo>
                  <a:lnTo>
                    <a:pt x="200852" y="2288468"/>
                  </a:lnTo>
                  <a:lnTo>
                    <a:pt x="256333" y="2245113"/>
                  </a:lnTo>
                  <a:lnTo>
                    <a:pt x="286840" y="2220390"/>
                  </a:lnTo>
                  <a:lnTo>
                    <a:pt x="318976" y="2193664"/>
                  </a:lnTo>
                  <a:lnTo>
                    <a:pt x="352580" y="2164959"/>
                  </a:lnTo>
                  <a:lnTo>
                    <a:pt x="387493" y="2134296"/>
                  </a:lnTo>
                  <a:lnTo>
                    <a:pt x="423553" y="2101697"/>
                  </a:lnTo>
                  <a:lnTo>
                    <a:pt x="460600" y="2067184"/>
                  </a:lnTo>
                  <a:lnTo>
                    <a:pt x="498472" y="2030779"/>
                  </a:lnTo>
                  <a:lnTo>
                    <a:pt x="537009" y="1992504"/>
                  </a:lnTo>
                  <a:lnTo>
                    <a:pt x="576050" y="1952381"/>
                  </a:lnTo>
                  <a:lnTo>
                    <a:pt x="615435" y="1910431"/>
                  </a:lnTo>
                  <a:lnTo>
                    <a:pt x="655002" y="1866678"/>
                  </a:lnTo>
                  <a:lnTo>
                    <a:pt x="694591" y="1821142"/>
                  </a:lnTo>
                  <a:lnTo>
                    <a:pt x="734041" y="1773846"/>
                  </a:lnTo>
                  <a:lnTo>
                    <a:pt x="773192" y="1724811"/>
                  </a:lnTo>
                  <a:lnTo>
                    <a:pt x="806187" y="1681704"/>
                  </a:lnTo>
                  <a:lnTo>
                    <a:pt x="838005" y="1638431"/>
                  </a:lnTo>
                  <a:lnTo>
                    <a:pt x="868645" y="1594994"/>
                  </a:lnTo>
                  <a:lnTo>
                    <a:pt x="898106" y="1551398"/>
                  </a:lnTo>
                  <a:lnTo>
                    <a:pt x="926386" y="1507645"/>
                  </a:lnTo>
                  <a:lnTo>
                    <a:pt x="953484" y="1463738"/>
                  </a:lnTo>
                  <a:lnTo>
                    <a:pt x="979399" y="1419682"/>
                  </a:lnTo>
                  <a:lnTo>
                    <a:pt x="1004128" y="1375480"/>
                  </a:lnTo>
                  <a:lnTo>
                    <a:pt x="1027672" y="1331135"/>
                  </a:lnTo>
                  <a:lnTo>
                    <a:pt x="1050027" y="1286651"/>
                  </a:lnTo>
                  <a:lnTo>
                    <a:pt x="1071194" y="1242030"/>
                  </a:lnTo>
                  <a:lnTo>
                    <a:pt x="1091171" y="1197277"/>
                  </a:lnTo>
                  <a:lnTo>
                    <a:pt x="1109956" y="1152395"/>
                  </a:lnTo>
                  <a:lnTo>
                    <a:pt x="1127547" y="1107387"/>
                  </a:lnTo>
                  <a:lnTo>
                    <a:pt x="1143945" y="1062257"/>
                  </a:lnTo>
                  <a:lnTo>
                    <a:pt x="1159146" y="1017008"/>
                  </a:lnTo>
                  <a:lnTo>
                    <a:pt x="1173151" y="971643"/>
                  </a:lnTo>
                  <a:lnTo>
                    <a:pt x="1185957" y="926167"/>
                  </a:lnTo>
                  <a:lnTo>
                    <a:pt x="1197563" y="880581"/>
                  </a:lnTo>
                  <a:lnTo>
                    <a:pt x="1207967" y="834891"/>
                  </a:lnTo>
                  <a:lnTo>
                    <a:pt x="1217170" y="789099"/>
                  </a:lnTo>
                  <a:lnTo>
                    <a:pt x="1225168" y="743208"/>
                  </a:lnTo>
                  <a:lnTo>
                    <a:pt x="1231961" y="697222"/>
                  </a:lnTo>
                  <a:lnTo>
                    <a:pt x="1237547" y="651145"/>
                  </a:lnTo>
                  <a:lnTo>
                    <a:pt x="1241925" y="604980"/>
                  </a:lnTo>
                  <a:lnTo>
                    <a:pt x="1241252" y="594584"/>
                  </a:lnTo>
                  <a:lnTo>
                    <a:pt x="1237711" y="584984"/>
                  </a:lnTo>
                  <a:lnTo>
                    <a:pt x="1231627" y="576735"/>
                  </a:lnTo>
                  <a:lnTo>
                    <a:pt x="1223324" y="570392"/>
                  </a:lnTo>
                  <a:lnTo>
                    <a:pt x="1178801" y="543532"/>
                  </a:lnTo>
                  <a:lnTo>
                    <a:pt x="1136794" y="514135"/>
                  </a:lnTo>
                  <a:lnTo>
                    <a:pt x="1097329" y="482225"/>
                  </a:lnTo>
                  <a:lnTo>
                    <a:pt x="1060433" y="447823"/>
                  </a:lnTo>
                  <a:lnTo>
                    <a:pt x="1026134" y="410952"/>
                  </a:lnTo>
                  <a:lnTo>
                    <a:pt x="994459" y="371634"/>
                  </a:lnTo>
                  <a:lnTo>
                    <a:pt x="965435" y="329891"/>
                  </a:lnTo>
                  <a:lnTo>
                    <a:pt x="938882" y="285307"/>
                  </a:lnTo>
                  <a:lnTo>
                    <a:pt x="915275" y="238514"/>
                  </a:lnTo>
                  <a:lnTo>
                    <a:pt x="894628" y="189557"/>
                  </a:lnTo>
                  <a:lnTo>
                    <a:pt x="876954" y="138478"/>
                  </a:lnTo>
                  <a:lnTo>
                    <a:pt x="862268" y="85319"/>
                  </a:lnTo>
                  <a:lnTo>
                    <a:pt x="850582" y="30125"/>
                  </a:lnTo>
                  <a:lnTo>
                    <a:pt x="846125" y="18065"/>
                  </a:lnTo>
                  <a:lnTo>
                    <a:pt x="838068" y="8527"/>
                  </a:lnTo>
                  <a:lnTo>
                    <a:pt x="827279" y="2256"/>
                  </a:lnTo>
                  <a:lnTo>
                    <a:pt x="814630" y="0"/>
                  </a:lnTo>
                  <a:close/>
                </a:path>
              </a:pathLst>
            </a:custGeom>
            <a:solidFill>
              <a:srgbClr val="20A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02423" y="4214389"/>
              <a:ext cx="1443990" cy="1443990"/>
            </a:xfrm>
            <a:custGeom>
              <a:avLst/>
              <a:gdLst/>
              <a:ahLst/>
              <a:cxnLst/>
              <a:rect l="l" t="t" r="r" b="b"/>
              <a:pathLst>
                <a:path w="1443990" h="1443989">
                  <a:moveTo>
                    <a:pt x="721959" y="0"/>
                  </a:moveTo>
                  <a:lnTo>
                    <a:pt x="674489" y="1535"/>
                  </a:lnTo>
                  <a:lnTo>
                    <a:pt x="627839" y="6079"/>
                  </a:lnTo>
                  <a:lnTo>
                    <a:pt x="582105" y="13535"/>
                  </a:lnTo>
                  <a:lnTo>
                    <a:pt x="537380" y="23809"/>
                  </a:lnTo>
                  <a:lnTo>
                    <a:pt x="493761" y="36805"/>
                  </a:lnTo>
                  <a:lnTo>
                    <a:pt x="451343" y="52428"/>
                  </a:lnTo>
                  <a:lnTo>
                    <a:pt x="410220" y="70584"/>
                  </a:lnTo>
                  <a:lnTo>
                    <a:pt x="370488" y="91177"/>
                  </a:lnTo>
                  <a:lnTo>
                    <a:pt x="332241" y="114112"/>
                  </a:lnTo>
                  <a:lnTo>
                    <a:pt x="295576" y="139294"/>
                  </a:lnTo>
                  <a:lnTo>
                    <a:pt x="260587" y="166627"/>
                  </a:lnTo>
                  <a:lnTo>
                    <a:pt x="227369" y="196018"/>
                  </a:lnTo>
                  <a:lnTo>
                    <a:pt x="196018" y="227369"/>
                  </a:lnTo>
                  <a:lnTo>
                    <a:pt x="166627" y="260587"/>
                  </a:lnTo>
                  <a:lnTo>
                    <a:pt x="139294" y="295576"/>
                  </a:lnTo>
                  <a:lnTo>
                    <a:pt x="114112" y="332241"/>
                  </a:lnTo>
                  <a:lnTo>
                    <a:pt x="91177" y="370488"/>
                  </a:lnTo>
                  <a:lnTo>
                    <a:pt x="70584" y="410220"/>
                  </a:lnTo>
                  <a:lnTo>
                    <a:pt x="52428" y="451343"/>
                  </a:lnTo>
                  <a:lnTo>
                    <a:pt x="36805" y="493761"/>
                  </a:lnTo>
                  <a:lnTo>
                    <a:pt x="23809" y="537380"/>
                  </a:lnTo>
                  <a:lnTo>
                    <a:pt x="13535" y="582105"/>
                  </a:lnTo>
                  <a:lnTo>
                    <a:pt x="6079" y="627839"/>
                  </a:lnTo>
                  <a:lnTo>
                    <a:pt x="1535" y="674489"/>
                  </a:lnTo>
                  <a:lnTo>
                    <a:pt x="0" y="721959"/>
                  </a:lnTo>
                  <a:lnTo>
                    <a:pt x="1535" y="769427"/>
                  </a:lnTo>
                  <a:lnTo>
                    <a:pt x="6079" y="816075"/>
                  </a:lnTo>
                  <a:lnTo>
                    <a:pt x="13535" y="861809"/>
                  </a:lnTo>
                  <a:lnTo>
                    <a:pt x="23809" y="906532"/>
                  </a:lnTo>
                  <a:lnTo>
                    <a:pt x="36805" y="950151"/>
                  </a:lnTo>
                  <a:lnTo>
                    <a:pt x="52428" y="992569"/>
                  </a:lnTo>
                  <a:lnTo>
                    <a:pt x="70584" y="1033692"/>
                  </a:lnTo>
                  <a:lnTo>
                    <a:pt x="91177" y="1073424"/>
                  </a:lnTo>
                  <a:lnTo>
                    <a:pt x="114112" y="1111670"/>
                  </a:lnTo>
                  <a:lnTo>
                    <a:pt x="139294" y="1148336"/>
                  </a:lnTo>
                  <a:lnTo>
                    <a:pt x="166627" y="1183326"/>
                  </a:lnTo>
                  <a:lnTo>
                    <a:pt x="196018" y="1216545"/>
                  </a:lnTo>
                  <a:lnTo>
                    <a:pt x="227369" y="1247897"/>
                  </a:lnTo>
                  <a:lnTo>
                    <a:pt x="260587" y="1277288"/>
                  </a:lnTo>
                  <a:lnTo>
                    <a:pt x="295576" y="1304622"/>
                  </a:lnTo>
                  <a:lnTo>
                    <a:pt x="332241" y="1329805"/>
                  </a:lnTo>
                  <a:lnTo>
                    <a:pt x="370488" y="1352741"/>
                  </a:lnTo>
                  <a:lnTo>
                    <a:pt x="410220" y="1373335"/>
                  </a:lnTo>
                  <a:lnTo>
                    <a:pt x="451343" y="1391491"/>
                  </a:lnTo>
                  <a:lnTo>
                    <a:pt x="493761" y="1407116"/>
                  </a:lnTo>
                  <a:lnTo>
                    <a:pt x="537380" y="1420113"/>
                  </a:lnTo>
                  <a:lnTo>
                    <a:pt x="582105" y="1430387"/>
                  </a:lnTo>
                  <a:lnTo>
                    <a:pt x="627839" y="1437844"/>
                  </a:lnTo>
                  <a:lnTo>
                    <a:pt x="674489" y="1442387"/>
                  </a:lnTo>
                  <a:lnTo>
                    <a:pt x="721959" y="1443923"/>
                  </a:lnTo>
                  <a:lnTo>
                    <a:pt x="769427" y="1442387"/>
                  </a:lnTo>
                  <a:lnTo>
                    <a:pt x="816075" y="1437844"/>
                  </a:lnTo>
                  <a:lnTo>
                    <a:pt x="861809" y="1430387"/>
                  </a:lnTo>
                  <a:lnTo>
                    <a:pt x="906532" y="1420113"/>
                  </a:lnTo>
                  <a:lnTo>
                    <a:pt x="950151" y="1407116"/>
                  </a:lnTo>
                  <a:lnTo>
                    <a:pt x="992569" y="1391491"/>
                  </a:lnTo>
                  <a:lnTo>
                    <a:pt x="1033692" y="1373335"/>
                  </a:lnTo>
                  <a:lnTo>
                    <a:pt x="1073424" y="1352741"/>
                  </a:lnTo>
                  <a:lnTo>
                    <a:pt x="1111670" y="1329805"/>
                  </a:lnTo>
                  <a:lnTo>
                    <a:pt x="1148336" y="1304622"/>
                  </a:lnTo>
                  <a:lnTo>
                    <a:pt x="1183326" y="1277288"/>
                  </a:lnTo>
                  <a:lnTo>
                    <a:pt x="1216545" y="1247897"/>
                  </a:lnTo>
                  <a:lnTo>
                    <a:pt x="1247897" y="1216545"/>
                  </a:lnTo>
                  <a:lnTo>
                    <a:pt x="1277288" y="1183326"/>
                  </a:lnTo>
                  <a:lnTo>
                    <a:pt x="1304622" y="1148336"/>
                  </a:lnTo>
                  <a:lnTo>
                    <a:pt x="1329805" y="1111670"/>
                  </a:lnTo>
                  <a:lnTo>
                    <a:pt x="1352741" y="1073424"/>
                  </a:lnTo>
                  <a:lnTo>
                    <a:pt x="1373335" y="1033692"/>
                  </a:lnTo>
                  <a:lnTo>
                    <a:pt x="1391491" y="992569"/>
                  </a:lnTo>
                  <a:lnTo>
                    <a:pt x="1407116" y="950151"/>
                  </a:lnTo>
                  <a:lnTo>
                    <a:pt x="1420113" y="906532"/>
                  </a:lnTo>
                  <a:lnTo>
                    <a:pt x="1430387" y="861809"/>
                  </a:lnTo>
                  <a:lnTo>
                    <a:pt x="1437844" y="816075"/>
                  </a:lnTo>
                  <a:lnTo>
                    <a:pt x="1442387" y="769427"/>
                  </a:lnTo>
                  <a:lnTo>
                    <a:pt x="1443923" y="721959"/>
                  </a:lnTo>
                  <a:lnTo>
                    <a:pt x="1442387" y="674489"/>
                  </a:lnTo>
                  <a:lnTo>
                    <a:pt x="1437844" y="627839"/>
                  </a:lnTo>
                  <a:lnTo>
                    <a:pt x="1430387" y="582105"/>
                  </a:lnTo>
                  <a:lnTo>
                    <a:pt x="1420113" y="537380"/>
                  </a:lnTo>
                  <a:lnTo>
                    <a:pt x="1407116" y="493761"/>
                  </a:lnTo>
                  <a:lnTo>
                    <a:pt x="1391491" y="451343"/>
                  </a:lnTo>
                  <a:lnTo>
                    <a:pt x="1373335" y="410220"/>
                  </a:lnTo>
                  <a:lnTo>
                    <a:pt x="1352741" y="370488"/>
                  </a:lnTo>
                  <a:lnTo>
                    <a:pt x="1329805" y="332241"/>
                  </a:lnTo>
                  <a:lnTo>
                    <a:pt x="1304622" y="295576"/>
                  </a:lnTo>
                  <a:lnTo>
                    <a:pt x="1277288" y="260587"/>
                  </a:lnTo>
                  <a:lnTo>
                    <a:pt x="1247897" y="227369"/>
                  </a:lnTo>
                  <a:lnTo>
                    <a:pt x="1216545" y="196018"/>
                  </a:lnTo>
                  <a:lnTo>
                    <a:pt x="1183326" y="166627"/>
                  </a:lnTo>
                  <a:lnTo>
                    <a:pt x="1148336" y="139294"/>
                  </a:lnTo>
                  <a:lnTo>
                    <a:pt x="1111670" y="114112"/>
                  </a:lnTo>
                  <a:lnTo>
                    <a:pt x="1073424" y="91177"/>
                  </a:lnTo>
                  <a:lnTo>
                    <a:pt x="1033692" y="70584"/>
                  </a:lnTo>
                  <a:lnTo>
                    <a:pt x="992569" y="52428"/>
                  </a:lnTo>
                  <a:lnTo>
                    <a:pt x="950151" y="36805"/>
                  </a:lnTo>
                  <a:lnTo>
                    <a:pt x="906532" y="23809"/>
                  </a:lnTo>
                  <a:lnTo>
                    <a:pt x="861809" y="13535"/>
                  </a:lnTo>
                  <a:lnTo>
                    <a:pt x="816075" y="6079"/>
                  </a:lnTo>
                  <a:lnTo>
                    <a:pt x="769427" y="1535"/>
                  </a:lnTo>
                  <a:lnTo>
                    <a:pt x="721959" y="0"/>
                  </a:lnTo>
                  <a:close/>
                </a:path>
              </a:pathLst>
            </a:custGeom>
            <a:solidFill>
              <a:srgbClr val="E9F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6399" y="4740522"/>
              <a:ext cx="906780" cy="412750"/>
            </a:xfrm>
            <a:custGeom>
              <a:avLst/>
              <a:gdLst/>
              <a:ahLst/>
              <a:cxnLst/>
              <a:rect l="l" t="t" r="r" b="b"/>
              <a:pathLst>
                <a:path w="906779" h="412750">
                  <a:moveTo>
                    <a:pt x="299275" y="24612"/>
                  </a:moveTo>
                  <a:lnTo>
                    <a:pt x="295783" y="14859"/>
                  </a:lnTo>
                  <a:lnTo>
                    <a:pt x="286829" y="7048"/>
                  </a:lnTo>
                  <a:lnTo>
                    <a:pt x="274739" y="1879"/>
                  </a:lnTo>
                  <a:lnTo>
                    <a:pt x="261797" y="0"/>
                  </a:lnTo>
                  <a:lnTo>
                    <a:pt x="252298" y="0"/>
                  </a:lnTo>
                  <a:lnTo>
                    <a:pt x="244449" y="3340"/>
                  </a:lnTo>
                  <a:lnTo>
                    <a:pt x="241668" y="12306"/>
                  </a:lnTo>
                  <a:lnTo>
                    <a:pt x="149923" y="331152"/>
                  </a:lnTo>
                  <a:lnTo>
                    <a:pt x="57619" y="12306"/>
                  </a:lnTo>
                  <a:lnTo>
                    <a:pt x="54825" y="3340"/>
                  </a:lnTo>
                  <a:lnTo>
                    <a:pt x="46990" y="0"/>
                  </a:lnTo>
                  <a:lnTo>
                    <a:pt x="36931" y="0"/>
                  </a:lnTo>
                  <a:lnTo>
                    <a:pt x="24307" y="1803"/>
                  </a:lnTo>
                  <a:lnTo>
                    <a:pt x="12382" y="6845"/>
                  </a:lnTo>
                  <a:lnTo>
                    <a:pt x="3492" y="14617"/>
                  </a:lnTo>
                  <a:lnTo>
                    <a:pt x="0" y="24612"/>
                  </a:lnTo>
                  <a:lnTo>
                    <a:pt x="0" y="27952"/>
                  </a:lnTo>
                  <a:lnTo>
                    <a:pt x="571" y="29654"/>
                  </a:lnTo>
                  <a:lnTo>
                    <a:pt x="112445" y="392125"/>
                  </a:lnTo>
                  <a:lnTo>
                    <a:pt x="117830" y="400939"/>
                  </a:lnTo>
                  <a:lnTo>
                    <a:pt x="126568" y="407225"/>
                  </a:lnTo>
                  <a:lnTo>
                    <a:pt x="137617" y="410997"/>
                  </a:lnTo>
                  <a:lnTo>
                    <a:pt x="149923" y="412254"/>
                  </a:lnTo>
                  <a:lnTo>
                    <a:pt x="162306" y="410997"/>
                  </a:lnTo>
                  <a:lnTo>
                    <a:pt x="173494" y="407225"/>
                  </a:lnTo>
                  <a:lnTo>
                    <a:pt x="182257" y="400939"/>
                  </a:lnTo>
                  <a:lnTo>
                    <a:pt x="187401" y="392125"/>
                  </a:lnTo>
                  <a:lnTo>
                    <a:pt x="299275" y="26276"/>
                  </a:lnTo>
                  <a:lnTo>
                    <a:pt x="299275" y="24612"/>
                  </a:lnTo>
                  <a:close/>
                </a:path>
                <a:path w="906779" h="412750">
                  <a:moveTo>
                    <a:pt x="598030" y="123063"/>
                  </a:moveTo>
                  <a:lnTo>
                    <a:pt x="588556" y="65836"/>
                  </a:lnTo>
                  <a:lnTo>
                    <a:pt x="579501" y="52565"/>
                  </a:lnTo>
                  <a:lnTo>
                    <a:pt x="562571" y="27762"/>
                  </a:lnTo>
                  <a:lnTo>
                    <a:pt x="538721" y="14770"/>
                  </a:lnTo>
                  <a:lnTo>
                    <a:pt x="538721" y="124739"/>
                  </a:lnTo>
                  <a:lnTo>
                    <a:pt x="538721" y="131457"/>
                  </a:lnTo>
                  <a:lnTo>
                    <a:pt x="534149" y="163576"/>
                  </a:lnTo>
                  <a:lnTo>
                    <a:pt x="520966" y="186270"/>
                  </a:lnTo>
                  <a:lnTo>
                    <a:pt x="500024" y="199732"/>
                  </a:lnTo>
                  <a:lnTo>
                    <a:pt x="472147" y="204177"/>
                  </a:lnTo>
                  <a:lnTo>
                    <a:pt x="402793" y="204177"/>
                  </a:lnTo>
                  <a:lnTo>
                    <a:pt x="402793" y="52565"/>
                  </a:lnTo>
                  <a:lnTo>
                    <a:pt x="472147" y="52565"/>
                  </a:lnTo>
                  <a:lnTo>
                    <a:pt x="500024" y="56921"/>
                  </a:lnTo>
                  <a:lnTo>
                    <a:pt x="520966" y="70192"/>
                  </a:lnTo>
                  <a:lnTo>
                    <a:pt x="534149" y="92697"/>
                  </a:lnTo>
                  <a:lnTo>
                    <a:pt x="538721" y="124739"/>
                  </a:lnTo>
                  <a:lnTo>
                    <a:pt x="538721" y="14770"/>
                  </a:lnTo>
                  <a:lnTo>
                    <a:pt x="523684" y="6565"/>
                  </a:lnTo>
                  <a:lnTo>
                    <a:pt x="475513" y="0"/>
                  </a:lnTo>
                  <a:lnTo>
                    <a:pt x="366433" y="0"/>
                  </a:lnTo>
                  <a:lnTo>
                    <a:pt x="343484" y="389343"/>
                  </a:lnTo>
                  <a:lnTo>
                    <a:pt x="346075" y="397827"/>
                  </a:lnTo>
                  <a:lnTo>
                    <a:pt x="352856" y="403948"/>
                  </a:lnTo>
                  <a:lnTo>
                    <a:pt x="362369" y="407657"/>
                  </a:lnTo>
                  <a:lnTo>
                    <a:pt x="373138" y="408914"/>
                  </a:lnTo>
                  <a:lnTo>
                    <a:pt x="384149" y="407657"/>
                  </a:lnTo>
                  <a:lnTo>
                    <a:pt x="393623" y="403948"/>
                  </a:lnTo>
                  <a:lnTo>
                    <a:pt x="400278" y="397827"/>
                  </a:lnTo>
                  <a:lnTo>
                    <a:pt x="402793" y="389343"/>
                  </a:lnTo>
                  <a:lnTo>
                    <a:pt x="402793" y="251155"/>
                  </a:lnTo>
                  <a:lnTo>
                    <a:pt x="472147" y="251155"/>
                  </a:lnTo>
                  <a:lnTo>
                    <a:pt x="521563" y="244424"/>
                  </a:lnTo>
                  <a:lnTo>
                    <a:pt x="561530" y="222910"/>
                  </a:lnTo>
                  <a:lnTo>
                    <a:pt x="574598" y="204177"/>
                  </a:lnTo>
                  <a:lnTo>
                    <a:pt x="588276" y="184607"/>
                  </a:lnTo>
                  <a:lnTo>
                    <a:pt x="598030" y="127533"/>
                  </a:lnTo>
                  <a:lnTo>
                    <a:pt x="598030" y="123063"/>
                  </a:lnTo>
                  <a:close/>
                </a:path>
                <a:path w="906779" h="412750">
                  <a:moveTo>
                    <a:pt x="906272" y="19011"/>
                  </a:moveTo>
                  <a:lnTo>
                    <a:pt x="903770" y="10375"/>
                  </a:lnTo>
                  <a:lnTo>
                    <a:pt x="897115" y="4470"/>
                  </a:lnTo>
                  <a:lnTo>
                    <a:pt x="887628" y="1079"/>
                  </a:lnTo>
                  <a:lnTo>
                    <a:pt x="876630" y="0"/>
                  </a:lnTo>
                  <a:lnTo>
                    <a:pt x="865847" y="1079"/>
                  </a:lnTo>
                  <a:lnTo>
                    <a:pt x="856348" y="4470"/>
                  </a:lnTo>
                  <a:lnTo>
                    <a:pt x="849566" y="10375"/>
                  </a:lnTo>
                  <a:lnTo>
                    <a:pt x="846975" y="19011"/>
                  </a:lnTo>
                  <a:lnTo>
                    <a:pt x="846975" y="275767"/>
                  </a:lnTo>
                  <a:lnTo>
                    <a:pt x="722795" y="33553"/>
                  </a:lnTo>
                  <a:lnTo>
                    <a:pt x="713130" y="17449"/>
                  </a:lnTo>
                  <a:lnTo>
                    <a:pt x="703351" y="7124"/>
                  </a:lnTo>
                  <a:lnTo>
                    <a:pt x="692099" y="1625"/>
                  </a:lnTo>
                  <a:lnTo>
                    <a:pt x="678027" y="0"/>
                  </a:lnTo>
                  <a:lnTo>
                    <a:pt x="667029" y="1092"/>
                  </a:lnTo>
                  <a:lnTo>
                    <a:pt x="657542" y="4546"/>
                  </a:lnTo>
                  <a:lnTo>
                    <a:pt x="650900" y="10617"/>
                  </a:lnTo>
                  <a:lnTo>
                    <a:pt x="648385" y="19570"/>
                  </a:lnTo>
                  <a:lnTo>
                    <a:pt x="648385" y="389343"/>
                  </a:lnTo>
                  <a:lnTo>
                    <a:pt x="650976" y="397827"/>
                  </a:lnTo>
                  <a:lnTo>
                    <a:pt x="657758" y="403948"/>
                  </a:lnTo>
                  <a:lnTo>
                    <a:pt x="667258" y="407657"/>
                  </a:lnTo>
                  <a:lnTo>
                    <a:pt x="678027" y="408914"/>
                  </a:lnTo>
                  <a:lnTo>
                    <a:pt x="689038" y="407657"/>
                  </a:lnTo>
                  <a:lnTo>
                    <a:pt x="698512" y="403948"/>
                  </a:lnTo>
                  <a:lnTo>
                    <a:pt x="705167" y="397827"/>
                  </a:lnTo>
                  <a:lnTo>
                    <a:pt x="707669" y="389343"/>
                  </a:lnTo>
                  <a:lnTo>
                    <a:pt x="707669" y="132562"/>
                  </a:lnTo>
                  <a:lnTo>
                    <a:pt x="841375" y="387108"/>
                  </a:lnTo>
                  <a:lnTo>
                    <a:pt x="848144" y="396646"/>
                  </a:lnTo>
                  <a:lnTo>
                    <a:pt x="856475" y="403466"/>
                  </a:lnTo>
                  <a:lnTo>
                    <a:pt x="866076" y="407555"/>
                  </a:lnTo>
                  <a:lnTo>
                    <a:pt x="876630" y="408914"/>
                  </a:lnTo>
                  <a:lnTo>
                    <a:pt x="887628" y="407657"/>
                  </a:lnTo>
                  <a:lnTo>
                    <a:pt x="897115" y="403948"/>
                  </a:lnTo>
                  <a:lnTo>
                    <a:pt x="903770" y="397827"/>
                  </a:lnTo>
                  <a:lnTo>
                    <a:pt x="906272" y="389343"/>
                  </a:lnTo>
                  <a:lnTo>
                    <a:pt x="906272" y="19011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91147" y="4214399"/>
              <a:ext cx="1266825" cy="1443990"/>
            </a:xfrm>
            <a:custGeom>
              <a:avLst/>
              <a:gdLst/>
              <a:ahLst/>
              <a:cxnLst/>
              <a:rect l="l" t="t" r="r" b="b"/>
              <a:pathLst>
                <a:path w="1266825" h="1443989">
                  <a:moveTo>
                    <a:pt x="1261668" y="1077468"/>
                  </a:moveTo>
                  <a:lnTo>
                    <a:pt x="4775" y="1077468"/>
                  </a:lnTo>
                  <a:lnTo>
                    <a:pt x="29311" y="1117638"/>
                  </a:lnTo>
                  <a:lnTo>
                    <a:pt x="56337" y="1156030"/>
                  </a:lnTo>
                  <a:lnTo>
                    <a:pt x="85737" y="1192530"/>
                  </a:lnTo>
                  <a:lnTo>
                    <a:pt x="117411" y="1227023"/>
                  </a:lnTo>
                  <a:lnTo>
                    <a:pt x="151218" y="1259408"/>
                  </a:lnTo>
                  <a:lnTo>
                    <a:pt x="187083" y="1289558"/>
                  </a:lnTo>
                  <a:lnTo>
                    <a:pt x="224866" y="1317371"/>
                  </a:lnTo>
                  <a:lnTo>
                    <a:pt x="264464" y="1342732"/>
                  </a:lnTo>
                  <a:lnTo>
                    <a:pt x="305765" y="1365529"/>
                  </a:lnTo>
                  <a:lnTo>
                    <a:pt x="348665" y="1385646"/>
                  </a:lnTo>
                  <a:lnTo>
                    <a:pt x="393052" y="1402981"/>
                  </a:lnTo>
                  <a:lnTo>
                    <a:pt x="438797" y="1417408"/>
                  </a:lnTo>
                  <a:lnTo>
                    <a:pt x="485800" y="1428826"/>
                  </a:lnTo>
                  <a:lnTo>
                    <a:pt x="533946" y="1437132"/>
                  </a:lnTo>
                  <a:lnTo>
                    <a:pt x="583133" y="1442186"/>
                  </a:lnTo>
                  <a:lnTo>
                    <a:pt x="633234" y="1443901"/>
                  </a:lnTo>
                  <a:lnTo>
                    <a:pt x="683323" y="1442186"/>
                  </a:lnTo>
                  <a:lnTo>
                    <a:pt x="732510" y="1437132"/>
                  </a:lnTo>
                  <a:lnTo>
                    <a:pt x="780656" y="1428826"/>
                  </a:lnTo>
                  <a:lnTo>
                    <a:pt x="827659" y="1417408"/>
                  </a:lnTo>
                  <a:lnTo>
                    <a:pt x="873404" y="1402981"/>
                  </a:lnTo>
                  <a:lnTo>
                    <a:pt x="917778" y="1385646"/>
                  </a:lnTo>
                  <a:lnTo>
                    <a:pt x="960678" y="1365529"/>
                  </a:lnTo>
                  <a:lnTo>
                    <a:pt x="1001979" y="1342732"/>
                  </a:lnTo>
                  <a:lnTo>
                    <a:pt x="1041577" y="1317371"/>
                  </a:lnTo>
                  <a:lnTo>
                    <a:pt x="1079360" y="1289558"/>
                  </a:lnTo>
                  <a:lnTo>
                    <a:pt x="1115225" y="1259408"/>
                  </a:lnTo>
                  <a:lnTo>
                    <a:pt x="1149032" y="1227023"/>
                  </a:lnTo>
                  <a:lnTo>
                    <a:pt x="1180706" y="1192530"/>
                  </a:lnTo>
                  <a:lnTo>
                    <a:pt x="1210106" y="1156030"/>
                  </a:lnTo>
                  <a:lnTo>
                    <a:pt x="1237132" y="1117638"/>
                  </a:lnTo>
                  <a:lnTo>
                    <a:pt x="1261668" y="1077468"/>
                  </a:lnTo>
                  <a:close/>
                </a:path>
                <a:path w="1266825" h="1443989">
                  <a:moveTo>
                    <a:pt x="1266456" y="374967"/>
                  </a:moveTo>
                  <a:lnTo>
                    <a:pt x="1242123" y="333933"/>
                  </a:lnTo>
                  <a:lnTo>
                    <a:pt x="1215212" y="294690"/>
                  </a:lnTo>
                  <a:lnTo>
                    <a:pt x="1185849" y="257378"/>
                  </a:lnTo>
                  <a:lnTo>
                    <a:pt x="1154137" y="222097"/>
                  </a:lnTo>
                  <a:lnTo>
                    <a:pt x="1120190" y="188976"/>
                  </a:lnTo>
                  <a:lnTo>
                    <a:pt x="1084148" y="158115"/>
                  </a:lnTo>
                  <a:lnTo>
                    <a:pt x="1046111" y="129641"/>
                  </a:lnTo>
                  <a:lnTo>
                    <a:pt x="1006182" y="103670"/>
                  </a:lnTo>
                  <a:lnTo>
                    <a:pt x="964514" y="80327"/>
                  </a:lnTo>
                  <a:lnTo>
                    <a:pt x="921181" y="59715"/>
                  </a:lnTo>
                  <a:lnTo>
                    <a:pt x="876338" y="41948"/>
                  </a:lnTo>
                  <a:lnTo>
                    <a:pt x="830072" y="27152"/>
                  </a:lnTo>
                  <a:lnTo>
                    <a:pt x="782510" y="15443"/>
                  </a:lnTo>
                  <a:lnTo>
                    <a:pt x="733780" y="6946"/>
                  </a:lnTo>
                  <a:lnTo>
                    <a:pt x="683971" y="1752"/>
                  </a:lnTo>
                  <a:lnTo>
                    <a:pt x="633234" y="0"/>
                  </a:lnTo>
                  <a:lnTo>
                    <a:pt x="582485" y="1752"/>
                  </a:lnTo>
                  <a:lnTo>
                    <a:pt x="532688" y="6946"/>
                  </a:lnTo>
                  <a:lnTo>
                    <a:pt x="483946" y="15443"/>
                  </a:lnTo>
                  <a:lnTo>
                    <a:pt x="436384" y="27152"/>
                  </a:lnTo>
                  <a:lnTo>
                    <a:pt x="390131" y="41948"/>
                  </a:lnTo>
                  <a:lnTo>
                    <a:pt x="345274" y="59715"/>
                  </a:lnTo>
                  <a:lnTo>
                    <a:pt x="301955" y="80327"/>
                  </a:lnTo>
                  <a:lnTo>
                    <a:pt x="260273" y="103670"/>
                  </a:lnTo>
                  <a:lnTo>
                    <a:pt x="220357" y="129641"/>
                  </a:lnTo>
                  <a:lnTo>
                    <a:pt x="182321" y="158115"/>
                  </a:lnTo>
                  <a:lnTo>
                    <a:pt x="146265" y="188976"/>
                  </a:lnTo>
                  <a:lnTo>
                    <a:pt x="112331" y="222097"/>
                  </a:lnTo>
                  <a:lnTo>
                    <a:pt x="80619" y="257378"/>
                  </a:lnTo>
                  <a:lnTo>
                    <a:pt x="51244" y="294690"/>
                  </a:lnTo>
                  <a:lnTo>
                    <a:pt x="24345" y="333933"/>
                  </a:lnTo>
                  <a:lnTo>
                    <a:pt x="0" y="374967"/>
                  </a:lnTo>
                  <a:lnTo>
                    <a:pt x="1266456" y="374967"/>
                  </a:lnTo>
                  <a:close/>
                </a:path>
              </a:pathLst>
            </a:custGeom>
            <a:solidFill>
              <a:srgbClr val="FFE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9260" y="6994551"/>
            <a:ext cx="1015675" cy="4188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07063" y="6845256"/>
            <a:ext cx="10242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E5E5E"/>
                </a:solidFill>
                <a:latin typeface="Microsoft Sans Serif"/>
                <a:cs typeface="Microsoft Sans Serif"/>
              </a:rPr>
              <a:t>VPN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750357" y="3745310"/>
            <a:ext cx="3437254" cy="2874645"/>
            <a:chOff x="14750357" y="3745310"/>
            <a:chExt cx="3437254" cy="28746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57" y="3745310"/>
              <a:ext cx="3436980" cy="28740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835996" y="3758886"/>
              <a:ext cx="2520950" cy="1646555"/>
            </a:xfrm>
            <a:custGeom>
              <a:avLst/>
              <a:gdLst/>
              <a:ahLst/>
              <a:cxnLst/>
              <a:rect l="l" t="t" r="r" b="b"/>
              <a:pathLst>
                <a:path w="2520950" h="1646554">
                  <a:moveTo>
                    <a:pt x="2361092" y="0"/>
                  </a:moveTo>
                  <a:lnTo>
                    <a:pt x="427454" y="0"/>
                  </a:lnTo>
                  <a:lnTo>
                    <a:pt x="376944" y="8146"/>
                  </a:lnTo>
                  <a:lnTo>
                    <a:pt x="333078" y="30830"/>
                  </a:lnTo>
                  <a:lnTo>
                    <a:pt x="298488" y="65420"/>
                  </a:lnTo>
                  <a:lnTo>
                    <a:pt x="275804" y="109285"/>
                  </a:lnTo>
                  <a:lnTo>
                    <a:pt x="267658" y="159794"/>
                  </a:lnTo>
                  <a:lnTo>
                    <a:pt x="267658" y="365482"/>
                  </a:lnTo>
                  <a:lnTo>
                    <a:pt x="46921" y="522894"/>
                  </a:lnTo>
                  <a:lnTo>
                    <a:pt x="15568" y="556167"/>
                  </a:lnTo>
                  <a:lnTo>
                    <a:pt x="0" y="596701"/>
                  </a:lnTo>
                  <a:lnTo>
                    <a:pt x="195" y="639604"/>
                  </a:lnTo>
                  <a:lnTo>
                    <a:pt x="16132" y="679982"/>
                  </a:lnTo>
                  <a:lnTo>
                    <a:pt x="47790" y="712942"/>
                  </a:lnTo>
                  <a:lnTo>
                    <a:pt x="267658" y="866900"/>
                  </a:lnTo>
                  <a:lnTo>
                    <a:pt x="267658" y="1486401"/>
                  </a:lnTo>
                  <a:lnTo>
                    <a:pt x="275805" y="1536910"/>
                  </a:lnTo>
                  <a:lnTo>
                    <a:pt x="298491" y="1580775"/>
                  </a:lnTo>
                  <a:lnTo>
                    <a:pt x="333082" y="1615366"/>
                  </a:lnTo>
                  <a:lnTo>
                    <a:pt x="376948" y="1638049"/>
                  </a:lnTo>
                  <a:lnTo>
                    <a:pt x="427454" y="1646195"/>
                  </a:lnTo>
                  <a:lnTo>
                    <a:pt x="2361092" y="1646195"/>
                  </a:lnTo>
                  <a:lnTo>
                    <a:pt x="2411602" y="1638049"/>
                  </a:lnTo>
                  <a:lnTo>
                    <a:pt x="2455468" y="1615366"/>
                  </a:lnTo>
                  <a:lnTo>
                    <a:pt x="2490058" y="1580775"/>
                  </a:lnTo>
                  <a:lnTo>
                    <a:pt x="2512742" y="1536910"/>
                  </a:lnTo>
                  <a:lnTo>
                    <a:pt x="2520888" y="1486401"/>
                  </a:lnTo>
                  <a:lnTo>
                    <a:pt x="2520888" y="159794"/>
                  </a:lnTo>
                  <a:lnTo>
                    <a:pt x="2512742" y="109288"/>
                  </a:lnTo>
                  <a:lnTo>
                    <a:pt x="2490058" y="65423"/>
                  </a:lnTo>
                  <a:lnTo>
                    <a:pt x="2455468" y="30831"/>
                  </a:lnTo>
                  <a:lnTo>
                    <a:pt x="2411602" y="8146"/>
                  </a:lnTo>
                  <a:lnTo>
                    <a:pt x="2361092" y="0"/>
                  </a:lnTo>
                  <a:close/>
                </a:path>
              </a:pathLst>
            </a:custGeom>
            <a:solidFill>
              <a:srgbClr val="00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93059" y="4645091"/>
              <a:ext cx="1964055" cy="760095"/>
            </a:xfrm>
            <a:custGeom>
              <a:avLst/>
              <a:gdLst/>
              <a:ahLst/>
              <a:cxnLst/>
              <a:rect l="l" t="t" r="r" b="b"/>
              <a:pathLst>
                <a:path w="1964055" h="760095">
                  <a:moveTo>
                    <a:pt x="1963825" y="0"/>
                  </a:moveTo>
                  <a:lnTo>
                    <a:pt x="313320" y="0"/>
                  </a:lnTo>
                  <a:lnTo>
                    <a:pt x="267083" y="3403"/>
                  </a:lnTo>
                  <a:lnTo>
                    <a:pt x="222932" y="13288"/>
                  </a:lnTo>
                  <a:lnTo>
                    <a:pt x="181354" y="29166"/>
                  </a:lnTo>
                  <a:lnTo>
                    <a:pt x="142839" y="50548"/>
                  </a:lnTo>
                  <a:lnTo>
                    <a:pt x="107873" y="76947"/>
                  </a:lnTo>
                  <a:lnTo>
                    <a:pt x="76947" y="107872"/>
                  </a:lnTo>
                  <a:lnTo>
                    <a:pt x="50549" y="142837"/>
                  </a:lnTo>
                  <a:lnTo>
                    <a:pt x="29166" y="181352"/>
                  </a:lnTo>
                  <a:lnTo>
                    <a:pt x="13288" y="222929"/>
                  </a:lnTo>
                  <a:lnTo>
                    <a:pt x="3403" y="267080"/>
                  </a:lnTo>
                  <a:lnTo>
                    <a:pt x="0" y="313316"/>
                  </a:lnTo>
                  <a:lnTo>
                    <a:pt x="0" y="759984"/>
                  </a:lnTo>
                  <a:lnTo>
                    <a:pt x="1804028" y="759984"/>
                  </a:lnTo>
                  <a:lnTo>
                    <a:pt x="1854539" y="751838"/>
                  </a:lnTo>
                  <a:lnTo>
                    <a:pt x="1898405" y="729154"/>
                  </a:lnTo>
                  <a:lnTo>
                    <a:pt x="1932995" y="694564"/>
                  </a:lnTo>
                  <a:lnTo>
                    <a:pt x="1955679" y="650699"/>
                  </a:lnTo>
                  <a:lnTo>
                    <a:pt x="1963825" y="600191"/>
                  </a:lnTo>
                  <a:lnTo>
                    <a:pt x="1963825" y="0"/>
                  </a:lnTo>
                  <a:close/>
                </a:path>
              </a:pathLst>
            </a:custGeom>
            <a:solidFill>
              <a:srgbClr val="006D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80823" y="4819246"/>
              <a:ext cx="2520950" cy="1646555"/>
            </a:xfrm>
            <a:custGeom>
              <a:avLst/>
              <a:gdLst/>
              <a:ahLst/>
              <a:cxnLst/>
              <a:rect l="l" t="t" r="r" b="b"/>
              <a:pathLst>
                <a:path w="2520950" h="1646554">
                  <a:moveTo>
                    <a:pt x="2093465" y="0"/>
                  </a:moveTo>
                  <a:lnTo>
                    <a:pt x="159796" y="0"/>
                  </a:lnTo>
                  <a:lnTo>
                    <a:pt x="109284" y="8146"/>
                  </a:lnTo>
                  <a:lnTo>
                    <a:pt x="65416" y="30831"/>
                  </a:lnTo>
                  <a:lnTo>
                    <a:pt x="30825" y="65422"/>
                  </a:lnTo>
                  <a:lnTo>
                    <a:pt x="8141" y="109287"/>
                  </a:lnTo>
                  <a:lnTo>
                    <a:pt x="0" y="159794"/>
                  </a:lnTo>
                  <a:lnTo>
                    <a:pt x="0" y="1486381"/>
                  </a:lnTo>
                  <a:lnTo>
                    <a:pt x="8145" y="1536888"/>
                  </a:lnTo>
                  <a:lnTo>
                    <a:pt x="30829" y="1580752"/>
                  </a:lnTo>
                  <a:lnTo>
                    <a:pt x="65419" y="1615344"/>
                  </a:lnTo>
                  <a:lnTo>
                    <a:pt x="109285" y="1638029"/>
                  </a:lnTo>
                  <a:lnTo>
                    <a:pt x="159796" y="1646176"/>
                  </a:lnTo>
                  <a:lnTo>
                    <a:pt x="2093465" y="1646176"/>
                  </a:lnTo>
                  <a:lnTo>
                    <a:pt x="2143971" y="1638029"/>
                  </a:lnTo>
                  <a:lnTo>
                    <a:pt x="2187836" y="1615344"/>
                  </a:lnTo>
                  <a:lnTo>
                    <a:pt x="2222428" y="1580752"/>
                  </a:lnTo>
                  <a:lnTo>
                    <a:pt x="2245114" y="1536888"/>
                  </a:lnTo>
                  <a:lnTo>
                    <a:pt x="2253261" y="1486381"/>
                  </a:lnTo>
                  <a:lnTo>
                    <a:pt x="2253261" y="866874"/>
                  </a:lnTo>
                  <a:lnTo>
                    <a:pt x="2473128" y="712947"/>
                  </a:lnTo>
                  <a:lnTo>
                    <a:pt x="2504764" y="679967"/>
                  </a:lnTo>
                  <a:lnTo>
                    <a:pt x="2520685" y="639581"/>
                  </a:lnTo>
                  <a:lnTo>
                    <a:pt x="2520871" y="596679"/>
                  </a:lnTo>
                  <a:lnTo>
                    <a:pt x="2505301" y="556155"/>
                  </a:lnTo>
                  <a:lnTo>
                    <a:pt x="2473956" y="522899"/>
                  </a:lnTo>
                  <a:lnTo>
                    <a:pt x="2253261" y="365468"/>
                  </a:lnTo>
                  <a:lnTo>
                    <a:pt x="2253261" y="159794"/>
                  </a:lnTo>
                  <a:lnTo>
                    <a:pt x="2245114" y="109287"/>
                  </a:lnTo>
                  <a:lnTo>
                    <a:pt x="2222428" y="65422"/>
                  </a:lnTo>
                  <a:lnTo>
                    <a:pt x="2187836" y="30831"/>
                  </a:lnTo>
                  <a:lnTo>
                    <a:pt x="2143971" y="8146"/>
                  </a:lnTo>
                  <a:lnTo>
                    <a:pt x="2093465" y="0"/>
                  </a:lnTo>
                  <a:close/>
                </a:path>
              </a:pathLst>
            </a:custGeom>
            <a:solidFill>
              <a:srgbClr val="FF5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80813" y="6159722"/>
              <a:ext cx="2253615" cy="306070"/>
            </a:xfrm>
            <a:custGeom>
              <a:avLst/>
              <a:gdLst/>
              <a:ahLst/>
              <a:cxnLst/>
              <a:rect l="l" t="t" r="r" b="b"/>
              <a:pathLst>
                <a:path w="2253615" h="306070">
                  <a:moveTo>
                    <a:pt x="2253292" y="0"/>
                  </a:moveTo>
                  <a:lnTo>
                    <a:pt x="2245146" y="50508"/>
                  </a:lnTo>
                  <a:lnTo>
                    <a:pt x="2222463" y="94374"/>
                  </a:lnTo>
                  <a:lnTo>
                    <a:pt x="2187874" y="128964"/>
                  </a:lnTo>
                  <a:lnTo>
                    <a:pt x="2144012" y="151648"/>
                  </a:lnTo>
                  <a:lnTo>
                    <a:pt x="2093506" y="159794"/>
                  </a:lnTo>
                  <a:lnTo>
                    <a:pt x="159785" y="159794"/>
                  </a:lnTo>
                  <a:lnTo>
                    <a:pt x="109280" y="151648"/>
                  </a:lnTo>
                  <a:lnTo>
                    <a:pt x="65417" y="128964"/>
                  </a:lnTo>
                  <a:lnTo>
                    <a:pt x="30828" y="94374"/>
                  </a:lnTo>
                  <a:lnTo>
                    <a:pt x="8145" y="50508"/>
                  </a:lnTo>
                  <a:lnTo>
                    <a:pt x="0" y="0"/>
                  </a:lnTo>
                  <a:lnTo>
                    <a:pt x="0" y="145905"/>
                  </a:lnTo>
                  <a:lnTo>
                    <a:pt x="8145" y="196411"/>
                  </a:lnTo>
                  <a:lnTo>
                    <a:pt x="30828" y="240276"/>
                  </a:lnTo>
                  <a:lnTo>
                    <a:pt x="65417" y="274867"/>
                  </a:lnTo>
                  <a:lnTo>
                    <a:pt x="109280" y="297552"/>
                  </a:lnTo>
                  <a:lnTo>
                    <a:pt x="159785" y="305699"/>
                  </a:lnTo>
                  <a:lnTo>
                    <a:pt x="2093506" y="305699"/>
                  </a:lnTo>
                  <a:lnTo>
                    <a:pt x="2144012" y="297553"/>
                  </a:lnTo>
                  <a:lnTo>
                    <a:pt x="2187874" y="274869"/>
                  </a:lnTo>
                  <a:lnTo>
                    <a:pt x="2222463" y="240279"/>
                  </a:lnTo>
                  <a:lnTo>
                    <a:pt x="2245146" y="196414"/>
                  </a:lnTo>
                  <a:lnTo>
                    <a:pt x="2253292" y="145905"/>
                  </a:lnTo>
                  <a:lnTo>
                    <a:pt x="2253292" y="0"/>
                  </a:lnTo>
                  <a:close/>
                </a:path>
              </a:pathLst>
            </a:custGeom>
            <a:solidFill>
              <a:srgbClr val="FF3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78651" y="3997728"/>
              <a:ext cx="98677" cy="1760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30542" y="3997728"/>
              <a:ext cx="98667" cy="1760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844114" y="4365491"/>
              <a:ext cx="1297305" cy="266065"/>
            </a:xfrm>
            <a:custGeom>
              <a:avLst/>
              <a:gdLst/>
              <a:ahLst/>
              <a:cxnLst/>
              <a:rect l="l" t="t" r="r" b="b"/>
              <a:pathLst>
                <a:path w="1297305" h="266064">
                  <a:moveTo>
                    <a:pt x="1297279" y="216496"/>
                  </a:moveTo>
                  <a:lnTo>
                    <a:pt x="1293393" y="197294"/>
                  </a:lnTo>
                  <a:lnTo>
                    <a:pt x="1282827" y="181622"/>
                  </a:lnTo>
                  <a:lnTo>
                    <a:pt x="1267142" y="171043"/>
                  </a:lnTo>
                  <a:lnTo>
                    <a:pt x="1247940" y="167170"/>
                  </a:lnTo>
                  <a:lnTo>
                    <a:pt x="49339" y="167170"/>
                  </a:lnTo>
                  <a:lnTo>
                    <a:pt x="30137" y="171043"/>
                  </a:lnTo>
                  <a:lnTo>
                    <a:pt x="14452" y="181622"/>
                  </a:lnTo>
                  <a:lnTo>
                    <a:pt x="3886" y="197294"/>
                  </a:lnTo>
                  <a:lnTo>
                    <a:pt x="0" y="216496"/>
                  </a:lnTo>
                  <a:lnTo>
                    <a:pt x="3886" y="235712"/>
                  </a:lnTo>
                  <a:lnTo>
                    <a:pt x="14452" y="251383"/>
                  </a:lnTo>
                  <a:lnTo>
                    <a:pt x="30137" y="261962"/>
                  </a:lnTo>
                  <a:lnTo>
                    <a:pt x="49339" y="265836"/>
                  </a:lnTo>
                  <a:lnTo>
                    <a:pt x="1247952" y="265836"/>
                  </a:lnTo>
                  <a:lnTo>
                    <a:pt x="1267142" y="261962"/>
                  </a:lnTo>
                  <a:lnTo>
                    <a:pt x="1282827" y="251383"/>
                  </a:lnTo>
                  <a:lnTo>
                    <a:pt x="1293393" y="235712"/>
                  </a:lnTo>
                  <a:lnTo>
                    <a:pt x="1297279" y="216496"/>
                  </a:lnTo>
                  <a:close/>
                </a:path>
                <a:path w="1297305" h="266064">
                  <a:moveTo>
                    <a:pt x="1297279" y="49326"/>
                  </a:moveTo>
                  <a:lnTo>
                    <a:pt x="1293393" y="30124"/>
                  </a:lnTo>
                  <a:lnTo>
                    <a:pt x="1282827" y="14452"/>
                  </a:lnTo>
                  <a:lnTo>
                    <a:pt x="1267142" y="3873"/>
                  </a:lnTo>
                  <a:lnTo>
                    <a:pt x="1247940" y="0"/>
                  </a:lnTo>
                  <a:lnTo>
                    <a:pt x="376097" y="0"/>
                  </a:lnTo>
                  <a:lnTo>
                    <a:pt x="356895" y="3873"/>
                  </a:lnTo>
                  <a:lnTo>
                    <a:pt x="341210" y="14452"/>
                  </a:lnTo>
                  <a:lnTo>
                    <a:pt x="330631" y="30124"/>
                  </a:lnTo>
                  <a:lnTo>
                    <a:pt x="326758" y="49326"/>
                  </a:lnTo>
                  <a:lnTo>
                    <a:pt x="330631" y="68541"/>
                  </a:lnTo>
                  <a:lnTo>
                    <a:pt x="341210" y="84213"/>
                  </a:lnTo>
                  <a:lnTo>
                    <a:pt x="356895" y="94792"/>
                  </a:lnTo>
                  <a:lnTo>
                    <a:pt x="376097" y="98666"/>
                  </a:lnTo>
                  <a:lnTo>
                    <a:pt x="1247952" y="98666"/>
                  </a:lnTo>
                  <a:lnTo>
                    <a:pt x="1267142" y="94792"/>
                  </a:lnTo>
                  <a:lnTo>
                    <a:pt x="1282827" y="84213"/>
                  </a:lnTo>
                  <a:lnTo>
                    <a:pt x="1293393" y="68541"/>
                  </a:lnTo>
                  <a:lnTo>
                    <a:pt x="1297279" y="49326"/>
                  </a:lnTo>
                  <a:close/>
                </a:path>
              </a:pathLst>
            </a:custGeom>
            <a:solidFill>
              <a:srgbClr val="EA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82367" y="5042563"/>
              <a:ext cx="98677" cy="1760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0487" y="5042563"/>
              <a:ext cx="98667" cy="1760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18295" y="5410320"/>
              <a:ext cx="1297305" cy="804545"/>
            </a:xfrm>
            <a:custGeom>
              <a:avLst/>
              <a:gdLst/>
              <a:ahLst/>
              <a:cxnLst/>
              <a:rect l="l" t="t" r="r" b="b"/>
              <a:pathLst>
                <a:path w="1297305" h="804545">
                  <a:moveTo>
                    <a:pt x="970521" y="754824"/>
                  </a:moveTo>
                  <a:lnTo>
                    <a:pt x="966647" y="735622"/>
                  </a:lnTo>
                  <a:lnTo>
                    <a:pt x="956068" y="719937"/>
                  </a:lnTo>
                  <a:lnTo>
                    <a:pt x="940384" y="709358"/>
                  </a:lnTo>
                  <a:lnTo>
                    <a:pt x="921181" y="705485"/>
                  </a:lnTo>
                  <a:lnTo>
                    <a:pt x="49339" y="705485"/>
                  </a:lnTo>
                  <a:lnTo>
                    <a:pt x="30137" y="709358"/>
                  </a:lnTo>
                  <a:lnTo>
                    <a:pt x="14452" y="719937"/>
                  </a:lnTo>
                  <a:lnTo>
                    <a:pt x="3873" y="735622"/>
                  </a:lnTo>
                  <a:lnTo>
                    <a:pt x="0" y="754824"/>
                  </a:lnTo>
                  <a:lnTo>
                    <a:pt x="3873" y="774026"/>
                  </a:lnTo>
                  <a:lnTo>
                    <a:pt x="14452" y="789711"/>
                  </a:lnTo>
                  <a:lnTo>
                    <a:pt x="30137" y="800277"/>
                  </a:lnTo>
                  <a:lnTo>
                    <a:pt x="49339" y="804164"/>
                  </a:lnTo>
                  <a:lnTo>
                    <a:pt x="921181" y="804164"/>
                  </a:lnTo>
                  <a:lnTo>
                    <a:pt x="940384" y="800277"/>
                  </a:lnTo>
                  <a:lnTo>
                    <a:pt x="956068" y="789711"/>
                  </a:lnTo>
                  <a:lnTo>
                    <a:pt x="966647" y="774026"/>
                  </a:lnTo>
                  <a:lnTo>
                    <a:pt x="970521" y="754824"/>
                  </a:lnTo>
                  <a:close/>
                </a:path>
                <a:path w="1297305" h="804545">
                  <a:moveTo>
                    <a:pt x="970521" y="560895"/>
                  </a:moveTo>
                  <a:lnTo>
                    <a:pt x="966647" y="541693"/>
                  </a:lnTo>
                  <a:lnTo>
                    <a:pt x="956068" y="526008"/>
                  </a:lnTo>
                  <a:lnTo>
                    <a:pt x="940384" y="515442"/>
                  </a:lnTo>
                  <a:lnTo>
                    <a:pt x="921181" y="511568"/>
                  </a:lnTo>
                  <a:lnTo>
                    <a:pt x="49339" y="511568"/>
                  </a:lnTo>
                  <a:lnTo>
                    <a:pt x="30137" y="515442"/>
                  </a:lnTo>
                  <a:lnTo>
                    <a:pt x="14452" y="526008"/>
                  </a:lnTo>
                  <a:lnTo>
                    <a:pt x="3873" y="541693"/>
                  </a:lnTo>
                  <a:lnTo>
                    <a:pt x="0" y="560895"/>
                  </a:lnTo>
                  <a:lnTo>
                    <a:pt x="3873" y="580097"/>
                  </a:lnTo>
                  <a:lnTo>
                    <a:pt x="14452" y="595782"/>
                  </a:lnTo>
                  <a:lnTo>
                    <a:pt x="30137" y="606361"/>
                  </a:lnTo>
                  <a:lnTo>
                    <a:pt x="49339" y="610235"/>
                  </a:lnTo>
                  <a:lnTo>
                    <a:pt x="921181" y="610235"/>
                  </a:lnTo>
                  <a:lnTo>
                    <a:pt x="940384" y="606361"/>
                  </a:lnTo>
                  <a:lnTo>
                    <a:pt x="956068" y="595782"/>
                  </a:lnTo>
                  <a:lnTo>
                    <a:pt x="966647" y="580097"/>
                  </a:lnTo>
                  <a:lnTo>
                    <a:pt x="970521" y="560895"/>
                  </a:lnTo>
                  <a:close/>
                </a:path>
                <a:path w="1297305" h="804545">
                  <a:moveTo>
                    <a:pt x="970521" y="49326"/>
                  </a:moveTo>
                  <a:lnTo>
                    <a:pt x="966647" y="30124"/>
                  </a:lnTo>
                  <a:lnTo>
                    <a:pt x="956068" y="14452"/>
                  </a:lnTo>
                  <a:lnTo>
                    <a:pt x="940384" y="3873"/>
                  </a:lnTo>
                  <a:lnTo>
                    <a:pt x="921181" y="0"/>
                  </a:lnTo>
                  <a:lnTo>
                    <a:pt x="49339" y="0"/>
                  </a:lnTo>
                  <a:lnTo>
                    <a:pt x="30137" y="3873"/>
                  </a:lnTo>
                  <a:lnTo>
                    <a:pt x="14452" y="14452"/>
                  </a:lnTo>
                  <a:lnTo>
                    <a:pt x="3873" y="30124"/>
                  </a:lnTo>
                  <a:lnTo>
                    <a:pt x="0" y="49326"/>
                  </a:lnTo>
                  <a:lnTo>
                    <a:pt x="3873" y="68541"/>
                  </a:lnTo>
                  <a:lnTo>
                    <a:pt x="14452" y="84213"/>
                  </a:lnTo>
                  <a:lnTo>
                    <a:pt x="30137" y="94792"/>
                  </a:lnTo>
                  <a:lnTo>
                    <a:pt x="49339" y="98666"/>
                  </a:lnTo>
                  <a:lnTo>
                    <a:pt x="921181" y="98666"/>
                  </a:lnTo>
                  <a:lnTo>
                    <a:pt x="940384" y="94792"/>
                  </a:lnTo>
                  <a:lnTo>
                    <a:pt x="956068" y="84213"/>
                  </a:lnTo>
                  <a:lnTo>
                    <a:pt x="966647" y="68541"/>
                  </a:lnTo>
                  <a:lnTo>
                    <a:pt x="970521" y="49326"/>
                  </a:lnTo>
                  <a:close/>
                </a:path>
                <a:path w="1297305" h="804545">
                  <a:moveTo>
                    <a:pt x="1297266" y="216496"/>
                  </a:moveTo>
                  <a:lnTo>
                    <a:pt x="1293393" y="197294"/>
                  </a:lnTo>
                  <a:lnTo>
                    <a:pt x="1282814" y="181622"/>
                  </a:lnTo>
                  <a:lnTo>
                    <a:pt x="1267142" y="171043"/>
                  </a:lnTo>
                  <a:lnTo>
                    <a:pt x="1247940" y="167170"/>
                  </a:lnTo>
                  <a:lnTo>
                    <a:pt x="49339" y="167170"/>
                  </a:lnTo>
                  <a:lnTo>
                    <a:pt x="30137" y="171043"/>
                  </a:lnTo>
                  <a:lnTo>
                    <a:pt x="14452" y="181622"/>
                  </a:lnTo>
                  <a:lnTo>
                    <a:pt x="3873" y="197294"/>
                  </a:lnTo>
                  <a:lnTo>
                    <a:pt x="0" y="216496"/>
                  </a:lnTo>
                  <a:lnTo>
                    <a:pt x="3873" y="235712"/>
                  </a:lnTo>
                  <a:lnTo>
                    <a:pt x="14452" y="251383"/>
                  </a:lnTo>
                  <a:lnTo>
                    <a:pt x="30137" y="261962"/>
                  </a:lnTo>
                  <a:lnTo>
                    <a:pt x="49339" y="265836"/>
                  </a:lnTo>
                  <a:lnTo>
                    <a:pt x="1247940" y="265836"/>
                  </a:lnTo>
                  <a:lnTo>
                    <a:pt x="1267142" y="261962"/>
                  </a:lnTo>
                  <a:lnTo>
                    <a:pt x="1282827" y="251383"/>
                  </a:lnTo>
                  <a:lnTo>
                    <a:pt x="1293393" y="235712"/>
                  </a:lnTo>
                  <a:lnTo>
                    <a:pt x="1297266" y="216496"/>
                  </a:lnTo>
                  <a:close/>
                </a:path>
              </a:pathLst>
            </a:custGeom>
            <a:solidFill>
              <a:srgbClr val="EA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80181" y="6994551"/>
            <a:ext cx="3591513" cy="5235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4661963" y="6845256"/>
            <a:ext cx="36036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15420" y="3745310"/>
            <a:ext cx="3164205" cy="2874645"/>
            <a:chOff x="1715420" y="3745310"/>
            <a:chExt cx="3164205" cy="287464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5420" y="3745310"/>
              <a:ext cx="3163715" cy="28740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187" y="3758886"/>
              <a:ext cx="2996179" cy="2706535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64313" y="6994551"/>
            <a:ext cx="1057559" cy="42930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06197" y="7811280"/>
            <a:ext cx="973792" cy="28271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772541" y="6845256"/>
            <a:ext cx="1039494" cy="12674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70" dirty="0">
                <a:solidFill>
                  <a:srgbClr val="5E5E5E"/>
                </a:solidFill>
                <a:latin typeface="Microsoft Sans Serif"/>
                <a:cs typeface="Microsoft Sans Serif"/>
              </a:rPr>
              <a:t>W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endParaRPr sz="4100">
              <a:latin typeface="Microsoft Sans Serif"/>
              <a:cs typeface="Microsoft Sans Serif"/>
            </a:endParaRPr>
          </a:p>
          <a:p>
            <a:pPr marL="43180">
              <a:lnSpc>
                <a:spcPct val="100000"/>
              </a:lnSpc>
              <a:spcBef>
                <a:spcPts val="1889"/>
              </a:spcBef>
            </a:pPr>
            <a:r>
              <a:rPr sz="2450" spc="-110" dirty="0">
                <a:solidFill>
                  <a:srgbClr val="535353"/>
                </a:solidFill>
                <a:latin typeface="Microsoft Sans Serif"/>
                <a:cs typeface="Microsoft Sans Serif"/>
              </a:rPr>
              <a:t>HTTPS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369635" y="3745310"/>
            <a:ext cx="2997200" cy="2874645"/>
            <a:chOff x="10369635" y="3745310"/>
            <a:chExt cx="2997200" cy="2874645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69635" y="3745310"/>
              <a:ext cx="2997108" cy="28740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511229" y="3758886"/>
              <a:ext cx="2712720" cy="1047115"/>
            </a:xfrm>
            <a:custGeom>
              <a:avLst/>
              <a:gdLst/>
              <a:ahLst/>
              <a:cxnLst/>
              <a:rect l="l" t="t" r="r" b="b"/>
              <a:pathLst>
                <a:path w="2712719" h="1047114">
                  <a:moveTo>
                    <a:pt x="2464186" y="0"/>
                  </a:moveTo>
                  <a:lnTo>
                    <a:pt x="249741" y="0"/>
                  </a:lnTo>
                  <a:lnTo>
                    <a:pt x="200848" y="3774"/>
                  </a:lnTo>
                  <a:lnTo>
                    <a:pt x="153771" y="15128"/>
                  </a:lnTo>
                  <a:lnTo>
                    <a:pt x="109329" y="33642"/>
                  </a:lnTo>
                  <a:lnTo>
                    <a:pt x="68340" y="58896"/>
                  </a:lnTo>
                  <a:lnTo>
                    <a:pt x="31624" y="90471"/>
                  </a:lnTo>
                  <a:lnTo>
                    <a:pt x="0" y="127947"/>
                  </a:lnTo>
                  <a:lnTo>
                    <a:pt x="1035863" y="874705"/>
                  </a:lnTo>
                  <a:lnTo>
                    <a:pt x="1205638" y="997728"/>
                  </a:lnTo>
                  <a:lnTo>
                    <a:pt x="1246000" y="1022136"/>
                  </a:lnTo>
                  <a:lnTo>
                    <a:pt x="1289235" y="1038408"/>
                  </a:lnTo>
                  <a:lnTo>
                    <a:pt x="1334192" y="1046544"/>
                  </a:lnTo>
                  <a:lnTo>
                    <a:pt x="1379724" y="1046544"/>
                  </a:lnTo>
                  <a:lnTo>
                    <a:pt x="1424682" y="1038408"/>
                  </a:lnTo>
                  <a:lnTo>
                    <a:pt x="1467916" y="1022136"/>
                  </a:lnTo>
                  <a:lnTo>
                    <a:pt x="1508278" y="997728"/>
                  </a:lnTo>
                  <a:lnTo>
                    <a:pt x="1678053" y="874705"/>
                  </a:lnTo>
                  <a:lnTo>
                    <a:pt x="2712692" y="126719"/>
                  </a:lnTo>
                  <a:lnTo>
                    <a:pt x="2681035" y="89722"/>
                  </a:lnTo>
                  <a:lnTo>
                    <a:pt x="2644416" y="58536"/>
                  </a:lnTo>
                  <a:lnTo>
                    <a:pt x="2603627" y="33566"/>
                  </a:lnTo>
                  <a:lnTo>
                    <a:pt x="2559463" y="15217"/>
                  </a:lnTo>
                  <a:lnTo>
                    <a:pt x="2512718" y="3893"/>
                  </a:lnTo>
                  <a:lnTo>
                    <a:pt x="2464186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53396" y="3885609"/>
              <a:ext cx="2829560" cy="1751964"/>
            </a:xfrm>
            <a:custGeom>
              <a:avLst/>
              <a:gdLst/>
              <a:ahLst/>
              <a:cxnLst/>
              <a:rect l="l" t="t" r="r" b="b"/>
              <a:pathLst>
                <a:path w="2829559" h="1751964">
                  <a:moveTo>
                    <a:pt x="1093685" y="747991"/>
                  </a:moveTo>
                  <a:lnTo>
                    <a:pt x="57823" y="1231"/>
                  </a:lnTo>
                  <a:lnTo>
                    <a:pt x="32791" y="42252"/>
                  </a:lnTo>
                  <a:lnTo>
                    <a:pt x="14617" y="86436"/>
                  </a:lnTo>
                  <a:lnTo>
                    <a:pt x="3606" y="132918"/>
                  </a:lnTo>
                  <a:lnTo>
                    <a:pt x="0" y="180848"/>
                  </a:lnTo>
                  <a:lnTo>
                    <a:pt x="0" y="1534121"/>
                  </a:lnTo>
                  <a:lnTo>
                    <a:pt x="3759" y="1582559"/>
                  </a:lnTo>
                  <a:lnTo>
                    <a:pt x="14960" y="1629384"/>
                  </a:lnTo>
                  <a:lnTo>
                    <a:pt x="33261" y="1673771"/>
                  </a:lnTo>
                  <a:lnTo>
                    <a:pt x="58331" y="1714868"/>
                  </a:lnTo>
                  <a:lnTo>
                    <a:pt x="89814" y="1751876"/>
                  </a:lnTo>
                  <a:lnTo>
                    <a:pt x="1093685" y="747991"/>
                  </a:lnTo>
                  <a:close/>
                </a:path>
                <a:path w="2829559" h="1751964">
                  <a:moveTo>
                    <a:pt x="2829560" y="180848"/>
                  </a:moveTo>
                  <a:lnTo>
                    <a:pt x="2825762" y="132537"/>
                  </a:lnTo>
                  <a:lnTo>
                    <a:pt x="2814459" y="85712"/>
                  </a:lnTo>
                  <a:lnTo>
                    <a:pt x="2795955" y="41249"/>
                  </a:lnTo>
                  <a:lnTo>
                    <a:pt x="2770517" y="0"/>
                  </a:lnTo>
                  <a:lnTo>
                    <a:pt x="1735886" y="747991"/>
                  </a:lnTo>
                  <a:lnTo>
                    <a:pt x="2739771" y="1751876"/>
                  </a:lnTo>
                  <a:lnTo>
                    <a:pt x="2771254" y="1714868"/>
                  </a:lnTo>
                  <a:lnTo>
                    <a:pt x="2796324" y="1673771"/>
                  </a:lnTo>
                  <a:lnTo>
                    <a:pt x="2814624" y="1629397"/>
                  </a:lnTo>
                  <a:lnTo>
                    <a:pt x="2825813" y="1582559"/>
                  </a:lnTo>
                  <a:lnTo>
                    <a:pt x="2829560" y="1534121"/>
                  </a:lnTo>
                  <a:lnTo>
                    <a:pt x="2829560" y="180848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191555" y="5112142"/>
              <a:ext cx="1353820" cy="1353820"/>
            </a:xfrm>
            <a:custGeom>
              <a:avLst/>
              <a:gdLst/>
              <a:ahLst/>
              <a:cxnLst/>
              <a:rect l="l" t="t" r="r" b="b"/>
              <a:pathLst>
                <a:path w="1353820" h="1353820">
                  <a:moveTo>
                    <a:pt x="676648" y="0"/>
                  </a:moveTo>
                  <a:lnTo>
                    <a:pt x="628298" y="1700"/>
                  </a:lnTo>
                  <a:lnTo>
                    <a:pt x="580888" y="6722"/>
                  </a:lnTo>
                  <a:lnTo>
                    <a:pt x="534513" y="14950"/>
                  </a:lnTo>
                  <a:lnTo>
                    <a:pt x="489286" y="26272"/>
                  </a:lnTo>
                  <a:lnTo>
                    <a:pt x="445319" y="40571"/>
                  </a:lnTo>
                  <a:lnTo>
                    <a:pt x="402727" y="57733"/>
                  </a:lnTo>
                  <a:lnTo>
                    <a:pt x="361625" y="77645"/>
                  </a:lnTo>
                  <a:lnTo>
                    <a:pt x="322128" y="100191"/>
                  </a:lnTo>
                  <a:lnTo>
                    <a:pt x="284349" y="125256"/>
                  </a:lnTo>
                  <a:lnTo>
                    <a:pt x="248402" y="152728"/>
                  </a:lnTo>
                  <a:lnTo>
                    <a:pt x="214404" y="182490"/>
                  </a:lnTo>
                  <a:lnTo>
                    <a:pt x="182467" y="214428"/>
                  </a:lnTo>
                  <a:lnTo>
                    <a:pt x="152707" y="248429"/>
                  </a:lnTo>
                  <a:lnTo>
                    <a:pt x="125238" y="284377"/>
                  </a:lnTo>
                  <a:lnTo>
                    <a:pt x="100174" y="322158"/>
                  </a:lnTo>
                  <a:lnTo>
                    <a:pt x="77572" y="361778"/>
                  </a:lnTo>
                  <a:lnTo>
                    <a:pt x="57721" y="402760"/>
                  </a:lnTo>
                  <a:lnTo>
                    <a:pt x="40561" y="445353"/>
                  </a:lnTo>
                  <a:lnTo>
                    <a:pt x="26264" y="489320"/>
                  </a:lnTo>
                  <a:lnTo>
                    <a:pt x="14945" y="534548"/>
                  </a:lnTo>
                  <a:lnTo>
                    <a:pt x="6720" y="580898"/>
                  </a:lnTo>
                  <a:lnTo>
                    <a:pt x="1699" y="628304"/>
                  </a:lnTo>
                  <a:lnTo>
                    <a:pt x="0" y="676656"/>
                  </a:lnTo>
                  <a:lnTo>
                    <a:pt x="1696" y="724949"/>
                  </a:lnTo>
                  <a:lnTo>
                    <a:pt x="6715" y="772355"/>
                  </a:lnTo>
                  <a:lnTo>
                    <a:pt x="14941" y="818729"/>
                  </a:lnTo>
                  <a:lnTo>
                    <a:pt x="26260" y="863957"/>
                  </a:lnTo>
                  <a:lnTo>
                    <a:pt x="40584" y="907991"/>
                  </a:lnTo>
                  <a:lnTo>
                    <a:pt x="57717" y="950517"/>
                  </a:lnTo>
                  <a:lnTo>
                    <a:pt x="77626" y="991620"/>
                  </a:lnTo>
                  <a:lnTo>
                    <a:pt x="100170" y="1031120"/>
                  </a:lnTo>
                  <a:lnTo>
                    <a:pt x="125234" y="1068901"/>
                  </a:lnTo>
                  <a:lnTo>
                    <a:pt x="152704" y="1104849"/>
                  </a:lnTo>
                  <a:lnTo>
                    <a:pt x="182464" y="1138849"/>
                  </a:lnTo>
                  <a:lnTo>
                    <a:pt x="214401" y="1170788"/>
                  </a:lnTo>
                  <a:lnTo>
                    <a:pt x="248400" y="1200550"/>
                  </a:lnTo>
                  <a:lnTo>
                    <a:pt x="284347" y="1228022"/>
                  </a:lnTo>
                  <a:lnTo>
                    <a:pt x="322127" y="1253087"/>
                  </a:lnTo>
                  <a:lnTo>
                    <a:pt x="361625" y="1275633"/>
                  </a:lnTo>
                  <a:lnTo>
                    <a:pt x="402728" y="1295545"/>
                  </a:lnTo>
                  <a:lnTo>
                    <a:pt x="445320" y="1312707"/>
                  </a:lnTo>
                  <a:lnTo>
                    <a:pt x="489287" y="1327007"/>
                  </a:lnTo>
                  <a:lnTo>
                    <a:pt x="534515" y="1338328"/>
                  </a:lnTo>
                  <a:lnTo>
                    <a:pt x="580889" y="1346556"/>
                  </a:lnTo>
                  <a:lnTo>
                    <a:pt x="628294" y="1351578"/>
                  </a:lnTo>
                  <a:lnTo>
                    <a:pt x="676617" y="1353279"/>
                  </a:lnTo>
                  <a:lnTo>
                    <a:pt x="729045" y="1351247"/>
                  </a:lnTo>
                  <a:lnTo>
                    <a:pt x="780847" y="1345207"/>
                  </a:lnTo>
                  <a:lnTo>
                    <a:pt x="831811" y="1335246"/>
                  </a:lnTo>
                  <a:lnTo>
                    <a:pt x="881720" y="1321449"/>
                  </a:lnTo>
                  <a:lnTo>
                    <a:pt x="930363" y="1303903"/>
                  </a:lnTo>
                  <a:lnTo>
                    <a:pt x="977524" y="1282695"/>
                  </a:lnTo>
                  <a:lnTo>
                    <a:pt x="1022989" y="1257912"/>
                  </a:lnTo>
                  <a:lnTo>
                    <a:pt x="1066545" y="1229640"/>
                  </a:lnTo>
                  <a:lnTo>
                    <a:pt x="1066696" y="1229524"/>
                  </a:lnTo>
                  <a:lnTo>
                    <a:pt x="689006" y="1229524"/>
                  </a:lnTo>
                  <a:lnTo>
                    <a:pt x="644281" y="1228716"/>
                  </a:lnTo>
                  <a:lnTo>
                    <a:pt x="599739" y="1224318"/>
                  </a:lnTo>
                  <a:lnTo>
                    <a:pt x="555615" y="1216333"/>
                  </a:lnTo>
                  <a:lnTo>
                    <a:pt x="512143" y="1204766"/>
                  </a:lnTo>
                  <a:lnTo>
                    <a:pt x="469558" y="1189621"/>
                  </a:lnTo>
                  <a:lnTo>
                    <a:pt x="428095" y="1170903"/>
                  </a:lnTo>
                  <a:lnTo>
                    <a:pt x="387990" y="1148615"/>
                  </a:lnTo>
                  <a:lnTo>
                    <a:pt x="349477" y="1122762"/>
                  </a:lnTo>
                  <a:lnTo>
                    <a:pt x="312791" y="1093348"/>
                  </a:lnTo>
                  <a:lnTo>
                    <a:pt x="278168" y="1060378"/>
                  </a:lnTo>
                  <a:lnTo>
                    <a:pt x="246470" y="1024586"/>
                  </a:lnTo>
                  <a:lnTo>
                    <a:pt x="218400" y="986862"/>
                  </a:lnTo>
                  <a:lnTo>
                    <a:pt x="193955" y="947440"/>
                  </a:lnTo>
                  <a:lnTo>
                    <a:pt x="173130" y="906556"/>
                  </a:lnTo>
                  <a:lnTo>
                    <a:pt x="155921" y="864444"/>
                  </a:lnTo>
                  <a:lnTo>
                    <a:pt x="142324" y="821340"/>
                  </a:lnTo>
                  <a:lnTo>
                    <a:pt x="132334" y="777478"/>
                  </a:lnTo>
                  <a:lnTo>
                    <a:pt x="125948" y="733094"/>
                  </a:lnTo>
                  <a:lnTo>
                    <a:pt x="123160" y="688423"/>
                  </a:lnTo>
                  <a:lnTo>
                    <a:pt x="123968" y="643698"/>
                  </a:lnTo>
                  <a:lnTo>
                    <a:pt x="128366" y="599156"/>
                  </a:lnTo>
                  <a:lnTo>
                    <a:pt x="136350" y="555032"/>
                  </a:lnTo>
                  <a:lnTo>
                    <a:pt x="147917" y="511559"/>
                  </a:lnTo>
                  <a:lnTo>
                    <a:pt x="163061" y="468975"/>
                  </a:lnTo>
                  <a:lnTo>
                    <a:pt x="181779" y="427512"/>
                  </a:lnTo>
                  <a:lnTo>
                    <a:pt x="204067" y="387407"/>
                  </a:lnTo>
                  <a:lnTo>
                    <a:pt x="229920" y="348893"/>
                  </a:lnTo>
                  <a:lnTo>
                    <a:pt x="259333" y="312207"/>
                  </a:lnTo>
                  <a:lnTo>
                    <a:pt x="292304" y="277584"/>
                  </a:lnTo>
                  <a:lnTo>
                    <a:pt x="328096" y="245885"/>
                  </a:lnTo>
                  <a:lnTo>
                    <a:pt x="365820" y="217815"/>
                  </a:lnTo>
                  <a:lnTo>
                    <a:pt x="405242" y="193370"/>
                  </a:lnTo>
                  <a:lnTo>
                    <a:pt x="446126" y="172545"/>
                  </a:lnTo>
                  <a:lnTo>
                    <a:pt x="488237" y="155336"/>
                  </a:lnTo>
                  <a:lnTo>
                    <a:pt x="531342" y="141739"/>
                  </a:lnTo>
                  <a:lnTo>
                    <a:pt x="575203" y="131750"/>
                  </a:lnTo>
                  <a:lnTo>
                    <a:pt x="619587" y="125364"/>
                  </a:lnTo>
                  <a:lnTo>
                    <a:pt x="664259" y="122577"/>
                  </a:lnTo>
                  <a:lnTo>
                    <a:pt x="1064874" y="122577"/>
                  </a:lnTo>
                  <a:lnTo>
                    <a:pt x="1031102" y="100173"/>
                  </a:lnTo>
                  <a:lnTo>
                    <a:pt x="991601" y="77628"/>
                  </a:lnTo>
                  <a:lnTo>
                    <a:pt x="950496" y="57719"/>
                  </a:lnTo>
                  <a:lnTo>
                    <a:pt x="907902" y="40558"/>
                  </a:lnTo>
                  <a:lnTo>
                    <a:pt x="863932" y="26261"/>
                  </a:lnTo>
                  <a:lnTo>
                    <a:pt x="818701" y="14942"/>
                  </a:lnTo>
                  <a:lnTo>
                    <a:pt x="772321" y="6716"/>
                  </a:lnTo>
                  <a:lnTo>
                    <a:pt x="724887" y="1697"/>
                  </a:lnTo>
                  <a:lnTo>
                    <a:pt x="676648" y="0"/>
                  </a:lnTo>
                  <a:close/>
                </a:path>
                <a:path w="1353820" h="1353820">
                  <a:moveTo>
                    <a:pt x="1104847" y="1057026"/>
                  </a:moveTo>
                  <a:lnTo>
                    <a:pt x="1081561" y="1061235"/>
                  </a:lnTo>
                  <a:lnTo>
                    <a:pt x="1060961" y="1074518"/>
                  </a:lnTo>
                  <a:lnTo>
                    <a:pt x="1025169" y="1106216"/>
                  </a:lnTo>
                  <a:lnTo>
                    <a:pt x="987445" y="1134286"/>
                  </a:lnTo>
                  <a:lnTo>
                    <a:pt x="948023" y="1158731"/>
                  </a:lnTo>
                  <a:lnTo>
                    <a:pt x="907139" y="1179556"/>
                  </a:lnTo>
                  <a:lnTo>
                    <a:pt x="865027" y="1196765"/>
                  </a:lnTo>
                  <a:lnTo>
                    <a:pt x="821923" y="1210362"/>
                  </a:lnTo>
                  <a:lnTo>
                    <a:pt x="778061" y="1220351"/>
                  </a:lnTo>
                  <a:lnTo>
                    <a:pt x="733677" y="1226737"/>
                  </a:lnTo>
                  <a:lnTo>
                    <a:pt x="689006" y="1229524"/>
                  </a:lnTo>
                  <a:lnTo>
                    <a:pt x="1066696" y="1229524"/>
                  </a:lnTo>
                  <a:lnTo>
                    <a:pt x="1107978" y="1197965"/>
                  </a:lnTo>
                  <a:lnTo>
                    <a:pt x="1147073" y="1162975"/>
                  </a:lnTo>
                  <a:lnTo>
                    <a:pt x="1160907" y="1142738"/>
                  </a:lnTo>
                  <a:lnTo>
                    <a:pt x="1165738" y="1119574"/>
                  </a:lnTo>
                  <a:lnTo>
                    <a:pt x="1161530" y="1096288"/>
                  </a:lnTo>
                  <a:lnTo>
                    <a:pt x="1148246" y="1075688"/>
                  </a:lnTo>
                  <a:lnTo>
                    <a:pt x="1128011" y="1061856"/>
                  </a:lnTo>
                  <a:lnTo>
                    <a:pt x="1104847" y="1057026"/>
                  </a:lnTo>
                  <a:close/>
                </a:path>
                <a:path w="1353820" h="1353820">
                  <a:moveTo>
                    <a:pt x="676606" y="361778"/>
                  </a:moveTo>
                  <a:lnTo>
                    <a:pt x="630575" y="364614"/>
                  </a:lnTo>
                  <a:lnTo>
                    <a:pt x="586564" y="373903"/>
                  </a:lnTo>
                  <a:lnTo>
                    <a:pt x="545060" y="389168"/>
                  </a:lnTo>
                  <a:lnTo>
                    <a:pt x="506551" y="409935"/>
                  </a:lnTo>
                  <a:lnTo>
                    <a:pt x="471523" y="435727"/>
                  </a:lnTo>
                  <a:lnTo>
                    <a:pt x="440463" y="466069"/>
                  </a:lnTo>
                  <a:lnTo>
                    <a:pt x="413859" y="500484"/>
                  </a:lnTo>
                  <a:lnTo>
                    <a:pt x="392197" y="538497"/>
                  </a:lnTo>
                  <a:lnTo>
                    <a:pt x="375964" y="579632"/>
                  </a:lnTo>
                  <a:lnTo>
                    <a:pt x="365649" y="623414"/>
                  </a:lnTo>
                  <a:lnTo>
                    <a:pt x="361736" y="669367"/>
                  </a:lnTo>
                  <a:lnTo>
                    <a:pt x="364570" y="715398"/>
                  </a:lnTo>
                  <a:lnTo>
                    <a:pt x="373857" y="759409"/>
                  </a:lnTo>
                  <a:lnTo>
                    <a:pt x="389122" y="800913"/>
                  </a:lnTo>
                  <a:lnTo>
                    <a:pt x="409888" y="839423"/>
                  </a:lnTo>
                  <a:lnTo>
                    <a:pt x="435679" y="874451"/>
                  </a:lnTo>
                  <a:lnTo>
                    <a:pt x="466020" y="905510"/>
                  </a:lnTo>
                  <a:lnTo>
                    <a:pt x="500435" y="932115"/>
                  </a:lnTo>
                  <a:lnTo>
                    <a:pt x="538449" y="953777"/>
                  </a:lnTo>
                  <a:lnTo>
                    <a:pt x="579584" y="970009"/>
                  </a:lnTo>
                  <a:lnTo>
                    <a:pt x="623366" y="980326"/>
                  </a:lnTo>
                  <a:lnTo>
                    <a:pt x="669318" y="984239"/>
                  </a:lnTo>
                  <a:lnTo>
                    <a:pt x="714916" y="981422"/>
                  </a:lnTo>
                  <a:lnTo>
                    <a:pt x="759148" y="972091"/>
                  </a:lnTo>
                  <a:lnTo>
                    <a:pt x="801356" y="956544"/>
                  </a:lnTo>
                  <a:lnTo>
                    <a:pt x="840884" y="935078"/>
                  </a:lnTo>
                  <a:lnTo>
                    <a:pt x="877074" y="907991"/>
                  </a:lnTo>
                  <a:lnTo>
                    <a:pt x="909269" y="875581"/>
                  </a:lnTo>
                  <a:lnTo>
                    <a:pt x="1314008" y="875581"/>
                  </a:lnTo>
                  <a:lnTo>
                    <a:pt x="1320609" y="861187"/>
                  </a:lnTo>
                  <a:lnTo>
                    <a:pt x="676638" y="861187"/>
                  </a:lnTo>
                  <a:lnTo>
                    <a:pt x="627578" y="854595"/>
                  </a:lnTo>
                  <a:lnTo>
                    <a:pt x="583495" y="835992"/>
                  </a:lnTo>
                  <a:lnTo>
                    <a:pt x="546147" y="807137"/>
                  </a:lnTo>
                  <a:lnTo>
                    <a:pt x="517292" y="769789"/>
                  </a:lnTo>
                  <a:lnTo>
                    <a:pt x="498690" y="725707"/>
                  </a:lnTo>
                  <a:lnTo>
                    <a:pt x="492102" y="676627"/>
                  </a:lnTo>
                  <a:lnTo>
                    <a:pt x="498690" y="627593"/>
                  </a:lnTo>
                  <a:lnTo>
                    <a:pt x="517292" y="583511"/>
                  </a:lnTo>
                  <a:lnTo>
                    <a:pt x="546147" y="546163"/>
                  </a:lnTo>
                  <a:lnTo>
                    <a:pt x="583495" y="517308"/>
                  </a:lnTo>
                  <a:lnTo>
                    <a:pt x="627578" y="498705"/>
                  </a:lnTo>
                  <a:lnTo>
                    <a:pt x="676638" y="492113"/>
                  </a:lnTo>
                  <a:lnTo>
                    <a:pt x="925374" y="492113"/>
                  </a:lnTo>
                  <a:lnTo>
                    <a:pt x="910245" y="471567"/>
                  </a:lnTo>
                  <a:lnTo>
                    <a:pt x="879904" y="440507"/>
                  </a:lnTo>
                  <a:lnTo>
                    <a:pt x="845489" y="413903"/>
                  </a:lnTo>
                  <a:lnTo>
                    <a:pt x="807476" y="392240"/>
                  </a:lnTo>
                  <a:lnTo>
                    <a:pt x="766340" y="376008"/>
                  </a:lnTo>
                  <a:lnTo>
                    <a:pt x="722559" y="365691"/>
                  </a:lnTo>
                  <a:lnTo>
                    <a:pt x="676606" y="361778"/>
                  </a:lnTo>
                  <a:close/>
                </a:path>
                <a:path w="1353820" h="1353820">
                  <a:moveTo>
                    <a:pt x="1314008" y="875581"/>
                  </a:moveTo>
                  <a:lnTo>
                    <a:pt x="909269" y="875581"/>
                  </a:lnTo>
                  <a:lnTo>
                    <a:pt x="937766" y="914059"/>
                  </a:lnTo>
                  <a:lnTo>
                    <a:pt x="973268" y="944961"/>
                  </a:lnTo>
                  <a:lnTo>
                    <a:pt x="1014315" y="967487"/>
                  </a:lnTo>
                  <a:lnTo>
                    <a:pt x="1059449" y="980837"/>
                  </a:lnTo>
                  <a:lnTo>
                    <a:pt x="1107211" y="984210"/>
                  </a:lnTo>
                  <a:lnTo>
                    <a:pt x="1168401" y="978761"/>
                  </a:lnTo>
                  <a:lnTo>
                    <a:pt x="1218500" y="963575"/>
                  </a:lnTo>
                  <a:lnTo>
                    <a:pt x="1258615" y="940398"/>
                  </a:lnTo>
                  <a:lnTo>
                    <a:pt x="1289857" y="910973"/>
                  </a:lnTo>
                  <a:lnTo>
                    <a:pt x="1313335" y="877047"/>
                  </a:lnTo>
                  <a:lnTo>
                    <a:pt x="1314008" y="875581"/>
                  </a:lnTo>
                  <a:close/>
                </a:path>
                <a:path w="1353820" h="1353820">
                  <a:moveTo>
                    <a:pt x="925374" y="492113"/>
                  </a:moveTo>
                  <a:lnTo>
                    <a:pt x="676638" y="492113"/>
                  </a:lnTo>
                  <a:lnTo>
                    <a:pt x="725693" y="498705"/>
                  </a:lnTo>
                  <a:lnTo>
                    <a:pt x="769773" y="517308"/>
                  </a:lnTo>
                  <a:lnTo>
                    <a:pt x="807119" y="546163"/>
                  </a:lnTo>
                  <a:lnTo>
                    <a:pt x="835973" y="583511"/>
                  </a:lnTo>
                  <a:lnTo>
                    <a:pt x="854574" y="627593"/>
                  </a:lnTo>
                  <a:lnTo>
                    <a:pt x="861165" y="676656"/>
                  </a:lnTo>
                  <a:lnTo>
                    <a:pt x="854574" y="725707"/>
                  </a:lnTo>
                  <a:lnTo>
                    <a:pt x="835973" y="769789"/>
                  </a:lnTo>
                  <a:lnTo>
                    <a:pt x="807119" y="807137"/>
                  </a:lnTo>
                  <a:lnTo>
                    <a:pt x="769773" y="835992"/>
                  </a:lnTo>
                  <a:lnTo>
                    <a:pt x="725693" y="854595"/>
                  </a:lnTo>
                  <a:lnTo>
                    <a:pt x="676638" y="861187"/>
                  </a:lnTo>
                  <a:lnTo>
                    <a:pt x="1107211" y="861187"/>
                  </a:lnTo>
                  <a:lnTo>
                    <a:pt x="1063050" y="853805"/>
                  </a:lnTo>
                  <a:lnTo>
                    <a:pt x="1028620" y="831661"/>
                  </a:lnTo>
                  <a:lnTo>
                    <a:pt x="1003967" y="794753"/>
                  </a:lnTo>
                  <a:lnTo>
                    <a:pt x="989141" y="743083"/>
                  </a:lnTo>
                  <a:lnTo>
                    <a:pt x="984187" y="676627"/>
                  </a:lnTo>
                  <a:lnTo>
                    <a:pt x="981354" y="630619"/>
                  </a:lnTo>
                  <a:lnTo>
                    <a:pt x="972067" y="586608"/>
                  </a:lnTo>
                  <a:lnTo>
                    <a:pt x="956803" y="545104"/>
                  </a:lnTo>
                  <a:lnTo>
                    <a:pt x="936037" y="506595"/>
                  </a:lnTo>
                  <a:lnTo>
                    <a:pt x="925374" y="492113"/>
                  </a:lnTo>
                  <a:close/>
                </a:path>
                <a:path w="1353820" h="1353820">
                  <a:moveTo>
                    <a:pt x="1064874" y="122577"/>
                  </a:moveTo>
                  <a:lnTo>
                    <a:pt x="664259" y="122577"/>
                  </a:lnTo>
                  <a:lnTo>
                    <a:pt x="708983" y="123385"/>
                  </a:lnTo>
                  <a:lnTo>
                    <a:pt x="753525" y="127783"/>
                  </a:lnTo>
                  <a:lnTo>
                    <a:pt x="797650" y="135768"/>
                  </a:lnTo>
                  <a:lnTo>
                    <a:pt x="841122" y="147335"/>
                  </a:lnTo>
                  <a:lnTo>
                    <a:pt x="883707" y="162480"/>
                  </a:lnTo>
                  <a:lnTo>
                    <a:pt x="925169" y="181199"/>
                  </a:lnTo>
                  <a:lnTo>
                    <a:pt x="965275" y="203486"/>
                  </a:lnTo>
                  <a:lnTo>
                    <a:pt x="1003788" y="229339"/>
                  </a:lnTo>
                  <a:lnTo>
                    <a:pt x="1040473" y="258753"/>
                  </a:lnTo>
                  <a:lnTo>
                    <a:pt x="1075097" y="291724"/>
                  </a:lnTo>
                  <a:lnTo>
                    <a:pt x="1106673" y="327415"/>
                  </a:lnTo>
                  <a:lnTo>
                    <a:pt x="1134891" y="365435"/>
                  </a:lnTo>
                  <a:lnTo>
                    <a:pt x="1159654" y="405545"/>
                  </a:lnTo>
                  <a:lnTo>
                    <a:pt x="1180864" y="447505"/>
                  </a:lnTo>
                  <a:lnTo>
                    <a:pt x="1198424" y="491075"/>
                  </a:lnTo>
                  <a:lnTo>
                    <a:pt x="1212240" y="536014"/>
                  </a:lnTo>
                  <a:lnTo>
                    <a:pt x="1222212" y="582084"/>
                  </a:lnTo>
                  <a:lnTo>
                    <a:pt x="1228246" y="629045"/>
                  </a:lnTo>
                  <a:lnTo>
                    <a:pt x="1230244" y="676656"/>
                  </a:lnTo>
                  <a:lnTo>
                    <a:pt x="1227521" y="738210"/>
                  </a:lnTo>
                  <a:lnTo>
                    <a:pt x="1218797" y="785790"/>
                  </a:lnTo>
                  <a:lnTo>
                    <a:pt x="1203238" y="820637"/>
                  </a:lnTo>
                  <a:lnTo>
                    <a:pt x="1148279" y="857095"/>
                  </a:lnTo>
                  <a:lnTo>
                    <a:pt x="1107211" y="861187"/>
                  </a:lnTo>
                  <a:lnTo>
                    <a:pt x="1320609" y="861187"/>
                  </a:lnTo>
                  <a:lnTo>
                    <a:pt x="1341435" y="802668"/>
                  </a:lnTo>
                  <a:lnTo>
                    <a:pt x="1351787" y="731216"/>
                  </a:lnTo>
                  <a:lnTo>
                    <a:pt x="1353265" y="676627"/>
                  </a:lnTo>
                  <a:lnTo>
                    <a:pt x="1351566" y="628304"/>
                  </a:lnTo>
                  <a:lnTo>
                    <a:pt x="1346545" y="580898"/>
                  </a:lnTo>
                  <a:lnTo>
                    <a:pt x="1338317" y="534524"/>
                  </a:lnTo>
                  <a:lnTo>
                    <a:pt x="1326996" y="489296"/>
                  </a:lnTo>
                  <a:lnTo>
                    <a:pt x="1312697" y="445328"/>
                  </a:lnTo>
                  <a:lnTo>
                    <a:pt x="1295534" y="402735"/>
                  </a:lnTo>
                  <a:lnTo>
                    <a:pt x="1275622" y="361632"/>
                  </a:lnTo>
                  <a:lnTo>
                    <a:pt x="1253076" y="322133"/>
                  </a:lnTo>
                  <a:lnTo>
                    <a:pt x="1228009" y="284353"/>
                  </a:lnTo>
                  <a:lnTo>
                    <a:pt x="1200537" y="248406"/>
                  </a:lnTo>
                  <a:lnTo>
                    <a:pt x="1170774" y="214406"/>
                  </a:lnTo>
                  <a:lnTo>
                    <a:pt x="1138835" y="182468"/>
                  </a:lnTo>
                  <a:lnTo>
                    <a:pt x="1104833" y="152707"/>
                  </a:lnTo>
                  <a:lnTo>
                    <a:pt x="1068884" y="125237"/>
                  </a:lnTo>
                  <a:lnTo>
                    <a:pt x="1064874" y="122577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43218" y="4633592"/>
              <a:ext cx="2650490" cy="1094105"/>
            </a:xfrm>
            <a:custGeom>
              <a:avLst/>
              <a:gdLst/>
              <a:ahLst/>
              <a:cxnLst/>
              <a:rect l="l" t="t" r="r" b="b"/>
              <a:pathLst>
                <a:path w="2650490" h="1094104">
                  <a:moveTo>
                    <a:pt x="1646065" y="0"/>
                  </a:moveTo>
                  <a:lnTo>
                    <a:pt x="1476290" y="123023"/>
                  </a:lnTo>
                  <a:lnTo>
                    <a:pt x="1435927" y="147431"/>
                  </a:lnTo>
                  <a:lnTo>
                    <a:pt x="1392693" y="163703"/>
                  </a:lnTo>
                  <a:lnTo>
                    <a:pt x="1347736" y="171839"/>
                  </a:lnTo>
                  <a:lnTo>
                    <a:pt x="1302204" y="171839"/>
                  </a:lnTo>
                  <a:lnTo>
                    <a:pt x="1257246" y="163703"/>
                  </a:lnTo>
                  <a:lnTo>
                    <a:pt x="1214012" y="147431"/>
                  </a:lnTo>
                  <a:lnTo>
                    <a:pt x="1173650" y="123023"/>
                  </a:lnTo>
                  <a:lnTo>
                    <a:pt x="1003875" y="0"/>
                  </a:lnTo>
                  <a:lnTo>
                    <a:pt x="0" y="1003881"/>
                  </a:lnTo>
                  <a:lnTo>
                    <a:pt x="37000" y="1035371"/>
                  </a:lnTo>
                  <a:lnTo>
                    <a:pt x="78103" y="1060438"/>
                  </a:lnTo>
                  <a:lnTo>
                    <a:pt x="122482" y="1078742"/>
                  </a:lnTo>
                  <a:lnTo>
                    <a:pt x="169307" y="1089939"/>
                  </a:lnTo>
                  <a:lnTo>
                    <a:pt x="217752" y="1093687"/>
                  </a:lnTo>
                  <a:lnTo>
                    <a:pt x="528381" y="1093687"/>
                  </a:lnTo>
                  <a:lnTo>
                    <a:pt x="533505" y="1045275"/>
                  </a:lnTo>
                  <a:lnTo>
                    <a:pt x="541423" y="997847"/>
                  </a:lnTo>
                  <a:lnTo>
                    <a:pt x="552045" y="951481"/>
                  </a:lnTo>
                  <a:lnTo>
                    <a:pt x="565281" y="906254"/>
                  </a:lnTo>
                  <a:lnTo>
                    <a:pt x="581042" y="862243"/>
                  </a:lnTo>
                  <a:lnTo>
                    <a:pt x="599238" y="819524"/>
                  </a:lnTo>
                  <a:lnTo>
                    <a:pt x="619779" y="778174"/>
                  </a:lnTo>
                  <a:lnTo>
                    <a:pt x="642577" y="738272"/>
                  </a:lnTo>
                  <a:lnTo>
                    <a:pt x="667541" y="699893"/>
                  </a:lnTo>
                  <a:lnTo>
                    <a:pt x="694581" y="663114"/>
                  </a:lnTo>
                  <a:lnTo>
                    <a:pt x="723609" y="628014"/>
                  </a:lnTo>
                  <a:lnTo>
                    <a:pt x="754533" y="594668"/>
                  </a:lnTo>
                  <a:lnTo>
                    <a:pt x="787266" y="563154"/>
                  </a:lnTo>
                  <a:lnTo>
                    <a:pt x="821717" y="533549"/>
                  </a:lnTo>
                  <a:lnTo>
                    <a:pt x="857797" y="505929"/>
                  </a:lnTo>
                  <a:lnTo>
                    <a:pt x="895415" y="480372"/>
                  </a:lnTo>
                  <a:lnTo>
                    <a:pt x="934483" y="456955"/>
                  </a:lnTo>
                  <a:lnTo>
                    <a:pt x="974911" y="435755"/>
                  </a:lnTo>
                  <a:lnTo>
                    <a:pt x="1016609" y="416849"/>
                  </a:lnTo>
                  <a:lnTo>
                    <a:pt x="1059487" y="400313"/>
                  </a:lnTo>
                  <a:lnTo>
                    <a:pt x="1103456" y="386226"/>
                  </a:lnTo>
                  <a:lnTo>
                    <a:pt x="1148427" y="374663"/>
                  </a:lnTo>
                  <a:lnTo>
                    <a:pt x="1194309" y="365702"/>
                  </a:lnTo>
                  <a:lnTo>
                    <a:pt x="1241013" y="359421"/>
                  </a:lnTo>
                  <a:lnTo>
                    <a:pt x="1288450" y="355895"/>
                  </a:lnTo>
                  <a:lnTo>
                    <a:pt x="1336529" y="355202"/>
                  </a:lnTo>
                  <a:lnTo>
                    <a:pt x="1385162" y="357419"/>
                  </a:lnTo>
                  <a:lnTo>
                    <a:pt x="1433931" y="362601"/>
                  </a:lnTo>
                  <a:lnTo>
                    <a:pt x="1481772" y="370644"/>
                  </a:lnTo>
                  <a:lnTo>
                    <a:pt x="1528595" y="381461"/>
                  </a:lnTo>
                  <a:lnTo>
                    <a:pt x="1574313" y="394962"/>
                  </a:lnTo>
                  <a:lnTo>
                    <a:pt x="1618839" y="411061"/>
                  </a:lnTo>
                  <a:lnTo>
                    <a:pt x="1662084" y="429670"/>
                  </a:lnTo>
                  <a:lnTo>
                    <a:pt x="1703961" y="450700"/>
                  </a:lnTo>
                  <a:lnTo>
                    <a:pt x="1744381" y="474065"/>
                  </a:lnTo>
                  <a:lnTo>
                    <a:pt x="1783258" y="499675"/>
                  </a:lnTo>
                  <a:lnTo>
                    <a:pt x="1820502" y="527445"/>
                  </a:lnTo>
                  <a:lnTo>
                    <a:pt x="1856028" y="557285"/>
                  </a:lnTo>
                  <a:lnTo>
                    <a:pt x="1889746" y="589108"/>
                  </a:lnTo>
                  <a:lnTo>
                    <a:pt x="1921568" y="622826"/>
                  </a:lnTo>
                  <a:lnTo>
                    <a:pt x="1951408" y="658351"/>
                  </a:lnTo>
                  <a:lnTo>
                    <a:pt x="1979177" y="695595"/>
                  </a:lnTo>
                  <a:lnTo>
                    <a:pt x="2004788" y="734472"/>
                  </a:lnTo>
                  <a:lnTo>
                    <a:pt x="2028153" y="774892"/>
                  </a:lnTo>
                  <a:lnTo>
                    <a:pt x="2049183" y="816768"/>
                  </a:lnTo>
                  <a:lnTo>
                    <a:pt x="2067791" y="860013"/>
                  </a:lnTo>
                  <a:lnTo>
                    <a:pt x="2083890" y="904538"/>
                  </a:lnTo>
                  <a:lnTo>
                    <a:pt x="2097391" y="950256"/>
                  </a:lnTo>
                  <a:lnTo>
                    <a:pt x="2108207" y="997078"/>
                  </a:lnTo>
                  <a:lnTo>
                    <a:pt x="2116250" y="1044918"/>
                  </a:lnTo>
                  <a:lnTo>
                    <a:pt x="2121432" y="1093687"/>
                  </a:lnTo>
                  <a:lnTo>
                    <a:pt x="2432198" y="1093687"/>
                  </a:lnTo>
                  <a:lnTo>
                    <a:pt x="2480639" y="1089936"/>
                  </a:lnTo>
                  <a:lnTo>
                    <a:pt x="2527463" y="1078739"/>
                  </a:lnTo>
                  <a:lnTo>
                    <a:pt x="2571843" y="1060437"/>
                  </a:lnTo>
                  <a:lnTo>
                    <a:pt x="2612949" y="1035370"/>
                  </a:lnTo>
                  <a:lnTo>
                    <a:pt x="2649950" y="1003881"/>
                  </a:lnTo>
                  <a:lnTo>
                    <a:pt x="1646065" y="0"/>
                  </a:lnTo>
                  <a:close/>
                </a:path>
              </a:pathLst>
            </a:custGeom>
            <a:solidFill>
              <a:srgbClr val="FFA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61963" y="6994551"/>
            <a:ext cx="1403098" cy="42930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1154918" y="6845256"/>
            <a:ext cx="1416685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400" dirty="0">
                <a:solidFill>
                  <a:srgbClr val="5E5E5E"/>
                </a:solidFill>
                <a:latin typeface="Microsoft Sans Serif"/>
                <a:cs typeface="Microsoft Sans Serif"/>
              </a:rPr>
              <a:t>-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ai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endParaRPr sz="2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135" y="777875"/>
            <a:ext cx="14447227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80" dirty="0"/>
              <a:t>VPN (Virtual Private Network)</a:t>
            </a:r>
            <a:endParaRPr spc="-1550" dirty="0"/>
          </a:p>
        </p:txBody>
      </p:sp>
      <p:grpSp>
        <p:nvGrpSpPr>
          <p:cNvPr id="41" name="object 4">
            <a:extLst>
              <a:ext uri="{FF2B5EF4-FFF2-40B4-BE49-F238E27FC236}">
                <a16:creationId xmlns:a16="http://schemas.microsoft.com/office/drawing/2014/main" id="{D0D7F878-28F6-FE93-968C-D6E2EFB902E6}"/>
              </a:ext>
            </a:extLst>
          </p:cNvPr>
          <p:cNvGrpSpPr/>
          <p:nvPr/>
        </p:nvGrpSpPr>
        <p:grpSpPr>
          <a:xfrm>
            <a:off x="1444439" y="495492"/>
            <a:ext cx="2723515" cy="2874645"/>
            <a:chOff x="6262748" y="3745310"/>
            <a:chExt cx="2723515" cy="2874645"/>
          </a:xfrm>
        </p:grpSpPr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26227B0F-236C-64F3-A72B-987E0F7434C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2748" y="3745310"/>
              <a:ext cx="2723274" cy="2874068"/>
            </a:xfrm>
            <a:prstGeom prst="rect">
              <a:avLst/>
            </a:prstGeom>
          </p:spPr>
        </p:pic>
        <p:sp>
          <p:nvSpPr>
            <p:cNvPr id="44" name="object 6">
              <a:extLst>
                <a:ext uri="{FF2B5EF4-FFF2-40B4-BE49-F238E27FC236}">
                  <a16:creationId xmlns:a16="http://schemas.microsoft.com/office/drawing/2014/main" id="{FAC413F6-DAE8-2D33-96E6-C12318924B21}"/>
                </a:ext>
              </a:extLst>
            </p:cNvPr>
            <p:cNvSpPr/>
            <p:nvPr/>
          </p:nvSpPr>
          <p:spPr>
            <a:xfrm>
              <a:off x="6346548" y="3758886"/>
              <a:ext cx="2555875" cy="2707005"/>
            </a:xfrm>
            <a:custGeom>
              <a:avLst/>
              <a:gdLst/>
              <a:ahLst/>
              <a:cxnLst/>
              <a:rect l="l" t="t" r="r" b="b"/>
              <a:pathLst>
                <a:path w="2555875" h="2707004">
                  <a:moveTo>
                    <a:pt x="2065294" y="0"/>
                  </a:moveTo>
                  <a:lnTo>
                    <a:pt x="490378" y="0"/>
                  </a:lnTo>
                  <a:lnTo>
                    <a:pt x="460893" y="5724"/>
                  </a:lnTo>
                  <a:lnTo>
                    <a:pt x="436440" y="21434"/>
                  </a:lnTo>
                  <a:lnTo>
                    <a:pt x="419354" y="44934"/>
                  </a:lnTo>
                  <a:lnTo>
                    <a:pt x="411972" y="74028"/>
                  </a:lnTo>
                  <a:lnTo>
                    <a:pt x="407609" y="126091"/>
                  </a:lnTo>
                  <a:lnTo>
                    <a:pt x="400485" y="176200"/>
                  </a:lnTo>
                  <a:lnTo>
                    <a:pt x="390581" y="224307"/>
                  </a:lnTo>
                  <a:lnTo>
                    <a:pt x="377878" y="270364"/>
                  </a:lnTo>
                  <a:lnTo>
                    <a:pt x="362355" y="314323"/>
                  </a:lnTo>
                  <a:lnTo>
                    <a:pt x="343994" y="356137"/>
                  </a:lnTo>
                  <a:lnTo>
                    <a:pt x="322773" y="395756"/>
                  </a:lnTo>
                  <a:lnTo>
                    <a:pt x="298675" y="433135"/>
                  </a:lnTo>
                  <a:lnTo>
                    <a:pt x="271678" y="468223"/>
                  </a:lnTo>
                  <a:lnTo>
                    <a:pt x="241764" y="500974"/>
                  </a:lnTo>
                  <a:lnTo>
                    <a:pt x="208913" y="531339"/>
                  </a:lnTo>
                  <a:lnTo>
                    <a:pt x="173105" y="559271"/>
                  </a:lnTo>
                  <a:lnTo>
                    <a:pt x="134319" y="584721"/>
                  </a:lnTo>
                  <a:lnTo>
                    <a:pt x="92538" y="607642"/>
                  </a:lnTo>
                  <a:lnTo>
                    <a:pt x="47740" y="627986"/>
                  </a:lnTo>
                  <a:lnTo>
                    <a:pt x="27554" y="640226"/>
                  </a:lnTo>
                  <a:lnTo>
                    <a:pt x="12324" y="657615"/>
                  </a:lnTo>
                  <a:lnTo>
                    <a:pt x="2868" y="678758"/>
                  </a:lnTo>
                  <a:lnTo>
                    <a:pt x="0" y="702263"/>
                  </a:lnTo>
                  <a:lnTo>
                    <a:pt x="2890" y="766147"/>
                  </a:lnTo>
                  <a:lnTo>
                    <a:pt x="7805" y="829179"/>
                  </a:lnTo>
                  <a:lnTo>
                    <a:pt x="14673" y="891351"/>
                  </a:lnTo>
                  <a:lnTo>
                    <a:pt x="23421" y="952654"/>
                  </a:lnTo>
                  <a:lnTo>
                    <a:pt x="33977" y="1013080"/>
                  </a:lnTo>
                  <a:lnTo>
                    <a:pt x="46268" y="1072619"/>
                  </a:lnTo>
                  <a:lnTo>
                    <a:pt x="60221" y="1131263"/>
                  </a:lnTo>
                  <a:lnTo>
                    <a:pt x="75765" y="1189003"/>
                  </a:lnTo>
                  <a:lnTo>
                    <a:pt x="92825" y="1245832"/>
                  </a:lnTo>
                  <a:lnTo>
                    <a:pt x="111331" y="1301739"/>
                  </a:lnTo>
                  <a:lnTo>
                    <a:pt x="131209" y="1356716"/>
                  </a:lnTo>
                  <a:lnTo>
                    <a:pt x="152388" y="1410755"/>
                  </a:lnTo>
                  <a:lnTo>
                    <a:pt x="174793" y="1463847"/>
                  </a:lnTo>
                  <a:lnTo>
                    <a:pt x="198353" y="1515983"/>
                  </a:lnTo>
                  <a:lnTo>
                    <a:pt x="222996" y="1567155"/>
                  </a:lnTo>
                  <a:lnTo>
                    <a:pt x="248649" y="1617354"/>
                  </a:lnTo>
                  <a:lnTo>
                    <a:pt x="275238" y="1666570"/>
                  </a:lnTo>
                  <a:lnTo>
                    <a:pt x="302693" y="1714797"/>
                  </a:lnTo>
                  <a:lnTo>
                    <a:pt x="330940" y="1762024"/>
                  </a:lnTo>
                  <a:lnTo>
                    <a:pt x="359906" y="1808243"/>
                  </a:lnTo>
                  <a:lnTo>
                    <a:pt x="389520" y="1853446"/>
                  </a:lnTo>
                  <a:lnTo>
                    <a:pt x="419708" y="1897623"/>
                  </a:lnTo>
                  <a:lnTo>
                    <a:pt x="450398" y="1940767"/>
                  </a:lnTo>
                  <a:lnTo>
                    <a:pt x="481518" y="1982868"/>
                  </a:lnTo>
                  <a:lnTo>
                    <a:pt x="512995" y="2023918"/>
                  </a:lnTo>
                  <a:lnTo>
                    <a:pt x="544757" y="2063908"/>
                  </a:lnTo>
                  <a:lnTo>
                    <a:pt x="576730" y="2102829"/>
                  </a:lnTo>
                  <a:lnTo>
                    <a:pt x="608843" y="2140673"/>
                  </a:lnTo>
                  <a:lnTo>
                    <a:pt x="641023" y="2177430"/>
                  </a:lnTo>
                  <a:lnTo>
                    <a:pt x="673198" y="2213094"/>
                  </a:lnTo>
                  <a:lnTo>
                    <a:pt x="705294" y="2247653"/>
                  </a:lnTo>
                  <a:lnTo>
                    <a:pt x="737240" y="2281101"/>
                  </a:lnTo>
                  <a:lnTo>
                    <a:pt x="768962" y="2313428"/>
                  </a:lnTo>
                  <a:lnTo>
                    <a:pt x="800389" y="2344626"/>
                  </a:lnTo>
                  <a:lnTo>
                    <a:pt x="831448" y="2374685"/>
                  </a:lnTo>
                  <a:lnTo>
                    <a:pt x="862066" y="2403598"/>
                  </a:lnTo>
                  <a:lnTo>
                    <a:pt x="892171" y="2431355"/>
                  </a:lnTo>
                  <a:lnTo>
                    <a:pt x="921690" y="2457949"/>
                  </a:lnTo>
                  <a:lnTo>
                    <a:pt x="950550" y="2483369"/>
                  </a:lnTo>
                  <a:lnTo>
                    <a:pt x="1006007" y="2530656"/>
                  </a:lnTo>
                  <a:lnTo>
                    <a:pt x="1057959" y="2573148"/>
                  </a:lnTo>
                  <a:lnTo>
                    <a:pt x="1105828" y="2610775"/>
                  </a:lnTo>
                  <a:lnTo>
                    <a:pt x="1149033" y="2643468"/>
                  </a:lnTo>
                  <a:lnTo>
                    <a:pt x="1186994" y="2671157"/>
                  </a:lnTo>
                  <a:lnTo>
                    <a:pt x="1239448" y="2700677"/>
                  </a:lnTo>
                  <a:lnTo>
                    <a:pt x="1277836" y="2706535"/>
                  </a:lnTo>
                  <a:lnTo>
                    <a:pt x="1316223" y="2700677"/>
                  </a:lnTo>
                  <a:lnTo>
                    <a:pt x="1351841" y="2683103"/>
                  </a:lnTo>
                  <a:lnTo>
                    <a:pt x="1386960" y="2657942"/>
                  </a:lnTo>
                  <a:lnTo>
                    <a:pt x="1427614" y="2627743"/>
                  </a:lnTo>
                  <a:lnTo>
                    <a:pt x="1473222" y="2592574"/>
                  </a:lnTo>
                  <a:lnTo>
                    <a:pt x="1523204" y="2552506"/>
                  </a:lnTo>
                  <a:lnTo>
                    <a:pt x="1576980" y="2507608"/>
                  </a:lnTo>
                  <a:lnTo>
                    <a:pt x="1633970" y="2457949"/>
                  </a:lnTo>
                  <a:lnTo>
                    <a:pt x="1663488" y="2431355"/>
                  </a:lnTo>
                  <a:lnTo>
                    <a:pt x="1693592" y="2403598"/>
                  </a:lnTo>
                  <a:lnTo>
                    <a:pt x="1724210" y="2374685"/>
                  </a:lnTo>
                  <a:lnTo>
                    <a:pt x="1755268" y="2344626"/>
                  </a:lnTo>
                  <a:lnTo>
                    <a:pt x="1786695" y="2313428"/>
                  </a:lnTo>
                  <a:lnTo>
                    <a:pt x="1818417" y="2281101"/>
                  </a:lnTo>
                  <a:lnTo>
                    <a:pt x="1850363" y="2247653"/>
                  </a:lnTo>
                  <a:lnTo>
                    <a:pt x="1882459" y="2213094"/>
                  </a:lnTo>
                  <a:lnTo>
                    <a:pt x="1914633" y="2177430"/>
                  </a:lnTo>
                  <a:lnTo>
                    <a:pt x="1946813" y="2140673"/>
                  </a:lnTo>
                  <a:lnTo>
                    <a:pt x="1978926" y="2102829"/>
                  </a:lnTo>
                  <a:lnTo>
                    <a:pt x="2010900" y="2063908"/>
                  </a:lnTo>
                  <a:lnTo>
                    <a:pt x="2042662" y="2023918"/>
                  </a:lnTo>
                  <a:lnTo>
                    <a:pt x="2074139" y="1982868"/>
                  </a:lnTo>
                  <a:lnTo>
                    <a:pt x="2105259" y="1940767"/>
                  </a:lnTo>
                  <a:lnTo>
                    <a:pt x="2135949" y="1897623"/>
                  </a:lnTo>
                  <a:lnTo>
                    <a:pt x="2166138" y="1853446"/>
                  </a:lnTo>
                  <a:lnTo>
                    <a:pt x="2195752" y="1808243"/>
                  </a:lnTo>
                  <a:lnTo>
                    <a:pt x="2224718" y="1762024"/>
                  </a:lnTo>
                  <a:lnTo>
                    <a:pt x="2252966" y="1714797"/>
                  </a:lnTo>
                  <a:lnTo>
                    <a:pt x="2280421" y="1666570"/>
                  </a:lnTo>
                  <a:lnTo>
                    <a:pt x="2307011" y="1617354"/>
                  </a:lnTo>
                  <a:lnTo>
                    <a:pt x="2332664" y="1567155"/>
                  </a:lnTo>
                  <a:lnTo>
                    <a:pt x="2357307" y="1515983"/>
                  </a:lnTo>
                  <a:lnTo>
                    <a:pt x="2380868" y="1463847"/>
                  </a:lnTo>
                  <a:lnTo>
                    <a:pt x="2403274" y="1410755"/>
                  </a:lnTo>
                  <a:lnTo>
                    <a:pt x="2424453" y="1356716"/>
                  </a:lnTo>
                  <a:lnTo>
                    <a:pt x="2444332" y="1301739"/>
                  </a:lnTo>
                  <a:lnTo>
                    <a:pt x="2462839" y="1245832"/>
                  </a:lnTo>
                  <a:lnTo>
                    <a:pt x="2479901" y="1189003"/>
                  </a:lnTo>
                  <a:lnTo>
                    <a:pt x="2495445" y="1131263"/>
                  </a:lnTo>
                  <a:lnTo>
                    <a:pt x="2509399" y="1072619"/>
                  </a:lnTo>
                  <a:lnTo>
                    <a:pt x="2521691" y="1013080"/>
                  </a:lnTo>
                  <a:lnTo>
                    <a:pt x="2532248" y="952654"/>
                  </a:lnTo>
                  <a:lnTo>
                    <a:pt x="2540997" y="891351"/>
                  </a:lnTo>
                  <a:lnTo>
                    <a:pt x="2547866" y="829179"/>
                  </a:lnTo>
                  <a:lnTo>
                    <a:pt x="2552783" y="766147"/>
                  </a:lnTo>
                  <a:lnTo>
                    <a:pt x="2555675" y="702263"/>
                  </a:lnTo>
                  <a:lnTo>
                    <a:pt x="2552804" y="678758"/>
                  </a:lnTo>
                  <a:lnTo>
                    <a:pt x="2543345" y="657615"/>
                  </a:lnTo>
                  <a:lnTo>
                    <a:pt x="2528111" y="640226"/>
                  </a:lnTo>
                  <a:lnTo>
                    <a:pt x="2507914" y="627986"/>
                  </a:lnTo>
                  <a:lnTo>
                    <a:pt x="2463120" y="607642"/>
                  </a:lnTo>
                  <a:lnTo>
                    <a:pt x="2421341" y="584721"/>
                  </a:lnTo>
                  <a:lnTo>
                    <a:pt x="2382559" y="559271"/>
                  </a:lnTo>
                  <a:lnTo>
                    <a:pt x="2346752" y="531339"/>
                  </a:lnTo>
                  <a:lnTo>
                    <a:pt x="2313903" y="500974"/>
                  </a:lnTo>
                  <a:lnTo>
                    <a:pt x="2283990" y="468223"/>
                  </a:lnTo>
                  <a:lnTo>
                    <a:pt x="2256994" y="433135"/>
                  </a:lnTo>
                  <a:lnTo>
                    <a:pt x="2232897" y="395756"/>
                  </a:lnTo>
                  <a:lnTo>
                    <a:pt x="2211677" y="356137"/>
                  </a:lnTo>
                  <a:lnTo>
                    <a:pt x="2193316" y="314323"/>
                  </a:lnTo>
                  <a:lnTo>
                    <a:pt x="2177794" y="270364"/>
                  </a:lnTo>
                  <a:lnTo>
                    <a:pt x="2165090" y="224307"/>
                  </a:lnTo>
                  <a:lnTo>
                    <a:pt x="2155187" y="176200"/>
                  </a:lnTo>
                  <a:lnTo>
                    <a:pt x="2148063" y="126091"/>
                  </a:lnTo>
                  <a:lnTo>
                    <a:pt x="2143700" y="74028"/>
                  </a:lnTo>
                  <a:lnTo>
                    <a:pt x="2136319" y="44934"/>
                  </a:lnTo>
                  <a:lnTo>
                    <a:pt x="2119233" y="21434"/>
                  </a:lnTo>
                  <a:lnTo>
                    <a:pt x="2094779" y="5724"/>
                  </a:lnTo>
                  <a:lnTo>
                    <a:pt x="2065294" y="0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9D57BE93-3BF1-0A39-4A4C-3F10EFB318BE}"/>
                </a:ext>
              </a:extLst>
            </p:cNvPr>
            <p:cNvSpPr/>
            <p:nvPr/>
          </p:nvSpPr>
          <p:spPr>
            <a:xfrm>
              <a:off x="6536769" y="3944052"/>
              <a:ext cx="2175510" cy="2314575"/>
            </a:xfrm>
            <a:custGeom>
              <a:avLst/>
              <a:gdLst/>
              <a:ahLst/>
              <a:cxnLst/>
              <a:rect l="l" t="t" r="r" b="b"/>
              <a:pathLst>
                <a:path w="2175509" h="2314575">
                  <a:moveTo>
                    <a:pt x="1747934" y="0"/>
                  </a:moveTo>
                  <a:lnTo>
                    <a:pt x="427296" y="0"/>
                  </a:lnTo>
                  <a:lnTo>
                    <a:pt x="414647" y="2256"/>
                  </a:lnTo>
                  <a:lnTo>
                    <a:pt x="403859" y="8527"/>
                  </a:lnTo>
                  <a:lnTo>
                    <a:pt x="395802" y="18065"/>
                  </a:lnTo>
                  <a:lnTo>
                    <a:pt x="391345" y="30125"/>
                  </a:lnTo>
                  <a:lnTo>
                    <a:pt x="379650" y="85319"/>
                  </a:lnTo>
                  <a:lnTo>
                    <a:pt x="364957" y="138478"/>
                  </a:lnTo>
                  <a:lnTo>
                    <a:pt x="347280" y="189557"/>
                  </a:lnTo>
                  <a:lnTo>
                    <a:pt x="326631" y="238514"/>
                  </a:lnTo>
                  <a:lnTo>
                    <a:pt x="303024" y="285307"/>
                  </a:lnTo>
                  <a:lnTo>
                    <a:pt x="276472" y="329891"/>
                  </a:lnTo>
                  <a:lnTo>
                    <a:pt x="247453" y="371634"/>
                  </a:lnTo>
                  <a:lnTo>
                    <a:pt x="215780" y="410952"/>
                  </a:lnTo>
                  <a:lnTo>
                    <a:pt x="181481" y="447823"/>
                  </a:lnTo>
                  <a:lnTo>
                    <a:pt x="144583" y="482225"/>
                  </a:lnTo>
                  <a:lnTo>
                    <a:pt x="105116" y="514135"/>
                  </a:lnTo>
                  <a:lnTo>
                    <a:pt x="63106" y="543532"/>
                  </a:lnTo>
                  <a:lnTo>
                    <a:pt x="18583" y="570392"/>
                  </a:lnTo>
                  <a:lnTo>
                    <a:pt x="10290" y="576735"/>
                  </a:lnTo>
                  <a:lnTo>
                    <a:pt x="4211" y="584984"/>
                  </a:lnTo>
                  <a:lnTo>
                    <a:pt x="673" y="594584"/>
                  </a:lnTo>
                  <a:lnTo>
                    <a:pt x="0" y="604980"/>
                  </a:lnTo>
                  <a:lnTo>
                    <a:pt x="4378" y="651145"/>
                  </a:lnTo>
                  <a:lnTo>
                    <a:pt x="9964" y="697222"/>
                  </a:lnTo>
                  <a:lnTo>
                    <a:pt x="16756" y="743208"/>
                  </a:lnTo>
                  <a:lnTo>
                    <a:pt x="24754" y="789099"/>
                  </a:lnTo>
                  <a:lnTo>
                    <a:pt x="33956" y="834891"/>
                  </a:lnTo>
                  <a:lnTo>
                    <a:pt x="44360" y="880581"/>
                  </a:lnTo>
                  <a:lnTo>
                    <a:pt x="55965" y="926167"/>
                  </a:lnTo>
                  <a:lnTo>
                    <a:pt x="68771" y="971643"/>
                  </a:lnTo>
                  <a:lnTo>
                    <a:pt x="82774" y="1017008"/>
                  </a:lnTo>
                  <a:lnTo>
                    <a:pt x="97975" y="1062257"/>
                  </a:lnTo>
                  <a:lnTo>
                    <a:pt x="114372" y="1107387"/>
                  </a:lnTo>
                  <a:lnTo>
                    <a:pt x="131963" y="1152395"/>
                  </a:lnTo>
                  <a:lnTo>
                    <a:pt x="150747" y="1197277"/>
                  </a:lnTo>
                  <a:lnTo>
                    <a:pt x="170723" y="1242030"/>
                  </a:lnTo>
                  <a:lnTo>
                    <a:pt x="191890" y="1286651"/>
                  </a:lnTo>
                  <a:lnTo>
                    <a:pt x="214245" y="1331135"/>
                  </a:lnTo>
                  <a:lnTo>
                    <a:pt x="237789" y="1375480"/>
                  </a:lnTo>
                  <a:lnTo>
                    <a:pt x="262519" y="1419682"/>
                  </a:lnTo>
                  <a:lnTo>
                    <a:pt x="288434" y="1463738"/>
                  </a:lnTo>
                  <a:lnTo>
                    <a:pt x="315532" y="1507645"/>
                  </a:lnTo>
                  <a:lnTo>
                    <a:pt x="343813" y="1551398"/>
                  </a:lnTo>
                  <a:lnTo>
                    <a:pt x="373275" y="1594994"/>
                  </a:lnTo>
                  <a:lnTo>
                    <a:pt x="403917" y="1638431"/>
                  </a:lnTo>
                  <a:lnTo>
                    <a:pt x="435738" y="1681704"/>
                  </a:lnTo>
                  <a:lnTo>
                    <a:pt x="468735" y="1724811"/>
                  </a:lnTo>
                  <a:lnTo>
                    <a:pt x="507885" y="1773845"/>
                  </a:lnTo>
                  <a:lnTo>
                    <a:pt x="547335" y="1821141"/>
                  </a:lnTo>
                  <a:lnTo>
                    <a:pt x="586924" y="1866676"/>
                  </a:lnTo>
                  <a:lnTo>
                    <a:pt x="626492" y="1910429"/>
                  </a:lnTo>
                  <a:lnTo>
                    <a:pt x="665876" y="1952377"/>
                  </a:lnTo>
                  <a:lnTo>
                    <a:pt x="704918" y="1992499"/>
                  </a:lnTo>
                  <a:lnTo>
                    <a:pt x="743455" y="2030773"/>
                  </a:lnTo>
                  <a:lnTo>
                    <a:pt x="781327" y="2067177"/>
                  </a:lnTo>
                  <a:lnTo>
                    <a:pt x="818373" y="2101689"/>
                  </a:lnTo>
                  <a:lnTo>
                    <a:pt x="854434" y="2134287"/>
                  </a:lnTo>
                  <a:lnTo>
                    <a:pt x="889346" y="2164950"/>
                  </a:lnTo>
                  <a:lnTo>
                    <a:pt x="922951" y="2193656"/>
                  </a:lnTo>
                  <a:lnTo>
                    <a:pt x="955087" y="2220382"/>
                  </a:lnTo>
                  <a:lnTo>
                    <a:pt x="985593" y="2245106"/>
                  </a:lnTo>
                  <a:lnTo>
                    <a:pt x="1041074" y="2288465"/>
                  </a:lnTo>
                  <a:lnTo>
                    <a:pt x="1076217" y="2312502"/>
                  </a:lnTo>
                  <a:lnTo>
                    <a:pt x="1087604" y="2314318"/>
                  </a:lnTo>
                  <a:lnTo>
                    <a:pt x="1098992" y="2312502"/>
                  </a:lnTo>
                  <a:lnTo>
                    <a:pt x="1134138" y="2288468"/>
                  </a:lnTo>
                  <a:lnTo>
                    <a:pt x="1189623" y="2245114"/>
                  </a:lnTo>
                  <a:lnTo>
                    <a:pt x="1220131" y="2220390"/>
                  </a:lnTo>
                  <a:lnTo>
                    <a:pt x="1252268" y="2193665"/>
                  </a:lnTo>
                  <a:lnTo>
                    <a:pt x="1285873" y="2164960"/>
                  </a:lnTo>
                  <a:lnTo>
                    <a:pt x="1320786" y="2134297"/>
                  </a:lnTo>
                  <a:lnTo>
                    <a:pt x="1356846" y="2101699"/>
                  </a:lnTo>
                  <a:lnTo>
                    <a:pt x="1393893" y="2067187"/>
                  </a:lnTo>
                  <a:lnTo>
                    <a:pt x="1431765" y="2030783"/>
                  </a:lnTo>
                  <a:lnTo>
                    <a:pt x="1470302" y="1992510"/>
                  </a:lnTo>
                  <a:lnTo>
                    <a:pt x="1509344" y="1952388"/>
                  </a:lnTo>
                  <a:lnTo>
                    <a:pt x="1548730" y="1910441"/>
                  </a:lnTo>
                  <a:lnTo>
                    <a:pt x="1588298" y="1866689"/>
                  </a:lnTo>
                  <a:lnTo>
                    <a:pt x="1627889" y="1821156"/>
                  </a:lnTo>
                  <a:lnTo>
                    <a:pt x="1667342" y="1773863"/>
                  </a:lnTo>
                  <a:lnTo>
                    <a:pt x="1706495" y="1724832"/>
                  </a:lnTo>
                  <a:lnTo>
                    <a:pt x="1739490" y="1681723"/>
                  </a:lnTo>
                  <a:lnTo>
                    <a:pt x="1771308" y="1638447"/>
                  </a:lnTo>
                  <a:lnTo>
                    <a:pt x="1801948" y="1595009"/>
                  </a:lnTo>
                  <a:lnTo>
                    <a:pt x="1831408" y="1551410"/>
                  </a:lnTo>
                  <a:lnTo>
                    <a:pt x="1859688" y="1507655"/>
                  </a:lnTo>
                  <a:lnTo>
                    <a:pt x="1886785" y="1463747"/>
                  </a:lnTo>
                  <a:lnTo>
                    <a:pt x="1912699" y="1419690"/>
                  </a:lnTo>
                  <a:lnTo>
                    <a:pt x="1937427" y="1375487"/>
                  </a:lnTo>
                  <a:lnTo>
                    <a:pt x="1960970" y="1331141"/>
                  </a:lnTo>
                  <a:lnTo>
                    <a:pt x="1983325" y="1286655"/>
                  </a:lnTo>
                  <a:lnTo>
                    <a:pt x="2004491" y="1242034"/>
                  </a:lnTo>
                  <a:lnTo>
                    <a:pt x="2024467" y="1197280"/>
                  </a:lnTo>
                  <a:lnTo>
                    <a:pt x="2043251" y="1152397"/>
                  </a:lnTo>
                  <a:lnTo>
                    <a:pt x="2060842" y="1107389"/>
                  </a:lnTo>
                  <a:lnTo>
                    <a:pt x="2077239" y="1062258"/>
                  </a:lnTo>
                  <a:lnTo>
                    <a:pt x="2092440" y="1017009"/>
                  </a:lnTo>
                  <a:lnTo>
                    <a:pt x="2106445" y="971644"/>
                  </a:lnTo>
                  <a:lnTo>
                    <a:pt x="2119251" y="926167"/>
                  </a:lnTo>
                  <a:lnTo>
                    <a:pt x="2130857" y="880582"/>
                  </a:lnTo>
                  <a:lnTo>
                    <a:pt x="2141263" y="834891"/>
                  </a:lnTo>
                  <a:lnTo>
                    <a:pt x="2150466" y="789099"/>
                  </a:lnTo>
                  <a:lnTo>
                    <a:pt x="2158465" y="743208"/>
                  </a:lnTo>
                  <a:lnTo>
                    <a:pt x="2165260" y="697222"/>
                  </a:lnTo>
                  <a:lnTo>
                    <a:pt x="2170848" y="651145"/>
                  </a:lnTo>
                  <a:lnTo>
                    <a:pt x="2175229" y="604980"/>
                  </a:lnTo>
                  <a:lnTo>
                    <a:pt x="2174553" y="594584"/>
                  </a:lnTo>
                  <a:lnTo>
                    <a:pt x="2171008" y="584987"/>
                  </a:lnTo>
                  <a:lnTo>
                    <a:pt x="2164923" y="576744"/>
                  </a:lnTo>
                  <a:lnTo>
                    <a:pt x="2156627" y="570414"/>
                  </a:lnTo>
                  <a:lnTo>
                    <a:pt x="2112105" y="543545"/>
                  </a:lnTo>
                  <a:lnTo>
                    <a:pt x="2070098" y="514143"/>
                  </a:lnTo>
                  <a:lnTo>
                    <a:pt x="2030633" y="482229"/>
                  </a:lnTo>
                  <a:lnTo>
                    <a:pt x="1993737" y="447825"/>
                  </a:lnTo>
                  <a:lnTo>
                    <a:pt x="1959438" y="410952"/>
                  </a:lnTo>
                  <a:lnTo>
                    <a:pt x="1927763" y="371634"/>
                  </a:lnTo>
                  <a:lnTo>
                    <a:pt x="1898739" y="329891"/>
                  </a:lnTo>
                  <a:lnTo>
                    <a:pt x="1872185" y="285307"/>
                  </a:lnTo>
                  <a:lnTo>
                    <a:pt x="1848577" y="238514"/>
                  </a:lnTo>
                  <a:lnTo>
                    <a:pt x="1827929" y="189557"/>
                  </a:lnTo>
                  <a:lnTo>
                    <a:pt x="1810252" y="138478"/>
                  </a:lnTo>
                  <a:lnTo>
                    <a:pt x="1795559" y="85319"/>
                  </a:lnTo>
                  <a:lnTo>
                    <a:pt x="1783865" y="30125"/>
                  </a:lnTo>
                  <a:lnTo>
                    <a:pt x="1779408" y="18074"/>
                  </a:lnTo>
                  <a:lnTo>
                    <a:pt x="1771353" y="8534"/>
                  </a:lnTo>
                  <a:lnTo>
                    <a:pt x="1760571" y="2259"/>
                  </a:lnTo>
                  <a:lnTo>
                    <a:pt x="1747934" y="0"/>
                  </a:lnTo>
                  <a:close/>
                </a:path>
              </a:pathLst>
            </a:custGeom>
            <a:solidFill>
              <a:srgbClr val="67D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55E14A7C-0D3D-48EE-EF2C-282514A4DC73}"/>
                </a:ext>
              </a:extLst>
            </p:cNvPr>
            <p:cNvSpPr/>
            <p:nvPr/>
          </p:nvSpPr>
          <p:spPr>
            <a:xfrm>
              <a:off x="7470073" y="3944052"/>
              <a:ext cx="1242060" cy="2314575"/>
            </a:xfrm>
            <a:custGeom>
              <a:avLst/>
              <a:gdLst/>
              <a:ahLst/>
              <a:cxnLst/>
              <a:rect l="l" t="t" r="r" b="b"/>
              <a:pathLst>
                <a:path w="1242059" h="2314575">
                  <a:moveTo>
                    <a:pt x="814630" y="0"/>
                  </a:moveTo>
                  <a:lnTo>
                    <a:pt x="536940" y="0"/>
                  </a:lnTo>
                  <a:lnTo>
                    <a:pt x="546269" y="52545"/>
                  </a:lnTo>
                  <a:lnTo>
                    <a:pt x="558212" y="103344"/>
                  </a:lnTo>
                  <a:lnTo>
                    <a:pt x="572759" y="152360"/>
                  </a:lnTo>
                  <a:lnTo>
                    <a:pt x="589901" y="199559"/>
                  </a:lnTo>
                  <a:lnTo>
                    <a:pt x="609627" y="244904"/>
                  </a:lnTo>
                  <a:lnTo>
                    <a:pt x="631926" y="288360"/>
                  </a:lnTo>
                  <a:lnTo>
                    <a:pt x="656790" y="329891"/>
                  </a:lnTo>
                  <a:lnTo>
                    <a:pt x="683698" y="368783"/>
                  </a:lnTo>
                  <a:lnTo>
                    <a:pt x="712901" y="405583"/>
                  </a:lnTo>
                  <a:lnTo>
                    <a:pt x="744374" y="440273"/>
                  </a:lnTo>
                  <a:lnTo>
                    <a:pt x="778098" y="472833"/>
                  </a:lnTo>
                  <a:lnTo>
                    <a:pt x="814051" y="503244"/>
                  </a:lnTo>
                  <a:lnTo>
                    <a:pt x="852210" y="531488"/>
                  </a:lnTo>
                  <a:lnTo>
                    <a:pt x="892554" y="557545"/>
                  </a:lnTo>
                  <a:lnTo>
                    <a:pt x="935061" y="581398"/>
                  </a:lnTo>
                  <a:lnTo>
                    <a:pt x="931208" y="628546"/>
                  </a:lnTo>
                  <a:lnTo>
                    <a:pt x="926096" y="675605"/>
                  </a:lnTo>
                  <a:lnTo>
                    <a:pt x="919728" y="722571"/>
                  </a:lnTo>
                  <a:lnTo>
                    <a:pt x="912104" y="769440"/>
                  </a:lnTo>
                  <a:lnTo>
                    <a:pt x="903227" y="816208"/>
                  </a:lnTo>
                  <a:lnTo>
                    <a:pt x="893097" y="862873"/>
                  </a:lnTo>
                  <a:lnTo>
                    <a:pt x="881716" y="909429"/>
                  </a:lnTo>
                  <a:lnTo>
                    <a:pt x="869085" y="955874"/>
                  </a:lnTo>
                  <a:lnTo>
                    <a:pt x="855206" y="1002203"/>
                  </a:lnTo>
                  <a:lnTo>
                    <a:pt x="840080" y="1048414"/>
                  </a:lnTo>
                  <a:lnTo>
                    <a:pt x="823709" y="1094502"/>
                  </a:lnTo>
                  <a:lnTo>
                    <a:pt x="806094" y="1140464"/>
                  </a:lnTo>
                  <a:lnTo>
                    <a:pt x="787237" y="1186296"/>
                  </a:lnTo>
                  <a:lnTo>
                    <a:pt x="767138" y="1231994"/>
                  </a:lnTo>
                  <a:lnTo>
                    <a:pt x="745799" y="1277555"/>
                  </a:lnTo>
                  <a:lnTo>
                    <a:pt x="723223" y="1322975"/>
                  </a:lnTo>
                  <a:lnTo>
                    <a:pt x="699409" y="1368251"/>
                  </a:lnTo>
                  <a:lnTo>
                    <a:pt x="674360" y="1413378"/>
                  </a:lnTo>
                  <a:lnTo>
                    <a:pt x="648077" y="1458354"/>
                  </a:lnTo>
                  <a:lnTo>
                    <a:pt x="620562" y="1503174"/>
                  </a:lnTo>
                  <a:lnTo>
                    <a:pt x="591815" y="1547834"/>
                  </a:lnTo>
                  <a:lnTo>
                    <a:pt x="561839" y="1592332"/>
                  </a:lnTo>
                  <a:lnTo>
                    <a:pt x="530634" y="1636663"/>
                  </a:lnTo>
                  <a:lnTo>
                    <a:pt x="498203" y="1680824"/>
                  </a:lnTo>
                  <a:lnTo>
                    <a:pt x="464546" y="1724811"/>
                  </a:lnTo>
                  <a:lnTo>
                    <a:pt x="427461" y="1771311"/>
                  </a:lnTo>
                  <a:lnTo>
                    <a:pt x="390100" y="1816251"/>
                  </a:lnTo>
                  <a:lnTo>
                    <a:pt x="352601" y="1859612"/>
                  </a:lnTo>
                  <a:lnTo>
                    <a:pt x="315099" y="1901375"/>
                  </a:lnTo>
                  <a:lnTo>
                    <a:pt x="277732" y="1941522"/>
                  </a:lnTo>
                  <a:lnTo>
                    <a:pt x="240635" y="1980036"/>
                  </a:lnTo>
                  <a:lnTo>
                    <a:pt x="203945" y="2016896"/>
                  </a:lnTo>
                  <a:lnTo>
                    <a:pt x="167798" y="2052085"/>
                  </a:lnTo>
                  <a:lnTo>
                    <a:pt x="132332" y="2085585"/>
                  </a:lnTo>
                  <a:lnTo>
                    <a:pt x="97683" y="2117377"/>
                  </a:lnTo>
                  <a:lnTo>
                    <a:pt x="63987" y="2147443"/>
                  </a:lnTo>
                  <a:lnTo>
                    <a:pt x="31380" y="2175764"/>
                  </a:lnTo>
                  <a:lnTo>
                    <a:pt x="0" y="2202322"/>
                  </a:lnTo>
                  <a:lnTo>
                    <a:pt x="36876" y="2232677"/>
                  </a:lnTo>
                  <a:lnTo>
                    <a:pt x="71415" y="2260279"/>
                  </a:lnTo>
                  <a:lnTo>
                    <a:pt x="103352" y="2285086"/>
                  </a:lnTo>
                  <a:lnTo>
                    <a:pt x="142923" y="2312502"/>
                  </a:lnTo>
                  <a:lnTo>
                    <a:pt x="154312" y="2314318"/>
                  </a:lnTo>
                  <a:lnTo>
                    <a:pt x="165700" y="2312502"/>
                  </a:lnTo>
                  <a:lnTo>
                    <a:pt x="200852" y="2288468"/>
                  </a:lnTo>
                  <a:lnTo>
                    <a:pt x="256333" y="2245113"/>
                  </a:lnTo>
                  <a:lnTo>
                    <a:pt x="286840" y="2220390"/>
                  </a:lnTo>
                  <a:lnTo>
                    <a:pt x="318976" y="2193664"/>
                  </a:lnTo>
                  <a:lnTo>
                    <a:pt x="352580" y="2164959"/>
                  </a:lnTo>
                  <a:lnTo>
                    <a:pt x="387493" y="2134296"/>
                  </a:lnTo>
                  <a:lnTo>
                    <a:pt x="423553" y="2101697"/>
                  </a:lnTo>
                  <a:lnTo>
                    <a:pt x="460600" y="2067184"/>
                  </a:lnTo>
                  <a:lnTo>
                    <a:pt x="498472" y="2030779"/>
                  </a:lnTo>
                  <a:lnTo>
                    <a:pt x="537009" y="1992504"/>
                  </a:lnTo>
                  <a:lnTo>
                    <a:pt x="576050" y="1952381"/>
                  </a:lnTo>
                  <a:lnTo>
                    <a:pt x="615435" y="1910431"/>
                  </a:lnTo>
                  <a:lnTo>
                    <a:pt x="655002" y="1866678"/>
                  </a:lnTo>
                  <a:lnTo>
                    <a:pt x="694591" y="1821142"/>
                  </a:lnTo>
                  <a:lnTo>
                    <a:pt x="734041" y="1773846"/>
                  </a:lnTo>
                  <a:lnTo>
                    <a:pt x="773192" y="1724811"/>
                  </a:lnTo>
                  <a:lnTo>
                    <a:pt x="806187" y="1681704"/>
                  </a:lnTo>
                  <a:lnTo>
                    <a:pt x="838005" y="1638431"/>
                  </a:lnTo>
                  <a:lnTo>
                    <a:pt x="868645" y="1594994"/>
                  </a:lnTo>
                  <a:lnTo>
                    <a:pt x="898106" y="1551398"/>
                  </a:lnTo>
                  <a:lnTo>
                    <a:pt x="926386" y="1507645"/>
                  </a:lnTo>
                  <a:lnTo>
                    <a:pt x="953484" y="1463738"/>
                  </a:lnTo>
                  <a:lnTo>
                    <a:pt x="979399" y="1419682"/>
                  </a:lnTo>
                  <a:lnTo>
                    <a:pt x="1004128" y="1375480"/>
                  </a:lnTo>
                  <a:lnTo>
                    <a:pt x="1027672" y="1331135"/>
                  </a:lnTo>
                  <a:lnTo>
                    <a:pt x="1050027" y="1286651"/>
                  </a:lnTo>
                  <a:lnTo>
                    <a:pt x="1071194" y="1242030"/>
                  </a:lnTo>
                  <a:lnTo>
                    <a:pt x="1091171" y="1197277"/>
                  </a:lnTo>
                  <a:lnTo>
                    <a:pt x="1109956" y="1152395"/>
                  </a:lnTo>
                  <a:lnTo>
                    <a:pt x="1127547" y="1107387"/>
                  </a:lnTo>
                  <a:lnTo>
                    <a:pt x="1143945" y="1062257"/>
                  </a:lnTo>
                  <a:lnTo>
                    <a:pt x="1159146" y="1017008"/>
                  </a:lnTo>
                  <a:lnTo>
                    <a:pt x="1173151" y="971643"/>
                  </a:lnTo>
                  <a:lnTo>
                    <a:pt x="1185957" y="926167"/>
                  </a:lnTo>
                  <a:lnTo>
                    <a:pt x="1197563" y="880581"/>
                  </a:lnTo>
                  <a:lnTo>
                    <a:pt x="1207967" y="834891"/>
                  </a:lnTo>
                  <a:lnTo>
                    <a:pt x="1217170" y="789099"/>
                  </a:lnTo>
                  <a:lnTo>
                    <a:pt x="1225168" y="743208"/>
                  </a:lnTo>
                  <a:lnTo>
                    <a:pt x="1231961" y="697222"/>
                  </a:lnTo>
                  <a:lnTo>
                    <a:pt x="1237547" y="651145"/>
                  </a:lnTo>
                  <a:lnTo>
                    <a:pt x="1241925" y="604980"/>
                  </a:lnTo>
                  <a:lnTo>
                    <a:pt x="1241252" y="594584"/>
                  </a:lnTo>
                  <a:lnTo>
                    <a:pt x="1237711" y="584984"/>
                  </a:lnTo>
                  <a:lnTo>
                    <a:pt x="1231627" y="576735"/>
                  </a:lnTo>
                  <a:lnTo>
                    <a:pt x="1223324" y="570392"/>
                  </a:lnTo>
                  <a:lnTo>
                    <a:pt x="1178801" y="543532"/>
                  </a:lnTo>
                  <a:lnTo>
                    <a:pt x="1136794" y="514135"/>
                  </a:lnTo>
                  <a:lnTo>
                    <a:pt x="1097329" y="482225"/>
                  </a:lnTo>
                  <a:lnTo>
                    <a:pt x="1060433" y="447823"/>
                  </a:lnTo>
                  <a:lnTo>
                    <a:pt x="1026134" y="410952"/>
                  </a:lnTo>
                  <a:lnTo>
                    <a:pt x="994459" y="371634"/>
                  </a:lnTo>
                  <a:lnTo>
                    <a:pt x="965435" y="329891"/>
                  </a:lnTo>
                  <a:lnTo>
                    <a:pt x="938882" y="285307"/>
                  </a:lnTo>
                  <a:lnTo>
                    <a:pt x="915275" y="238514"/>
                  </a:lnTo>
                  <a:lnTo>
                    <a:pt x="894628" y="189557"/>
                  </a:lnTo>
                  <a:lnTo>
                    <a:pt x="876954" y="138478"/>
                  </a:lnTo>
                  <a:lnTo>
                    <a:pt x="862268" y="85319"/>
                  </a:lnTo>
                  <a:lnTo>
                    <a:pt x="850582" y="30125"/>
                  </a:lnTo>
                  <a:lnTo>
                    <a:pt x="846125" y="18065"/>
                  </a:lnTo>
                  <a:lnTo>
                    <a:pt x="838068" y="8527"/>
                  </a:lnTo>
                  <a:lnTo>
                    <a:pt x="827279" y="2256"/>
                  </a:lnTo>
                  <a:lnTo>
                    <a:pt x="814630" y="0"/>
                  </a:lnTo>
                  <a:close/>
                </a:path>
              </a:pathLst>
            </a:custGeom>
            <a:solidFill>
              <a:srgbClr val="20A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26BB28BC-030D-33BB-3A7D-EA6E62EA80F6}"/>
                </a:ext>
              </a:extLst>
            </p:cNvPr>
            <p:cNvSpPr/>
            <p:nvPr/>
          </p:nvSpPr>
          <p:spPr>
            <a:xfrm>
              <a:off x="6902423" y="4214389"/>
              <a:ext cx="1443990" cy="1443990"/>
            </a:xfrm>
            <a:custGeom>
              <a:avLst/>
              <a:gdLst/>
              <a:ahLst/>
              <a:cxnLst/>
              <a:rect l="l" t="t" r="r" b="b"/>
              <a:pathLst>
                <a:path w="1443990" h="1443989">
                  <a:moveTo>
                    <a:pt x="721959" y="0"/>
                  </a:moveTo>
                  <a:lnTo>
                    <a:pt x="674489" y="1535"/>
                  </a:lnTo>
                  <a:lnTo>
                    <a:pt x="627839" y="6079"/>
                  </a:lnTo>
                  <a:lnTo>
                    <a:pt x="582105" y="13535"/>
                  </a:lnTo>
                  <a:lnTo>
                    <a:pt x="537380" y="23809"/>
                  </a:lnTo>
                  <a:lnTo>
                    <a:pt x="493761" y="36805"/>
                  </a:lnTo>
                  <a:lnTo>
                    <a:pt x="451343" y="52428"/>
                  </a:lnTo>
                  <a:lnTo>
                    <a:pt x="410220" y="70584"/>
                  </a:lnTo>
                  <a:lnTo>
                    <a:pt x="370488" y="91177"/>
                  </a:lnTo>
                  <a:lnTo>
                    <a:pt x="332241" y="114112"/>
                  </a:lnTo>
                  <a:lnTo>
                    <a:pt x="295576" y="139294"/>
                  </a:lnTo>
                  <a:lnTo>
                    <a:pt x="260587" y="166627"/>
                  </a:lnTo>
                  <a:lnTo>
                    <a:pt x="227369" y="196018"/>
                  </a:lnTo>
                  <a:lnTo>
                    <a:pt x="196018" y="227369"/>
                  </a:lnTo>
                  <a:lnTo>
                    <a:pt x="166627" y="260587"/>
                  </a:lnTo>
                  <a:lnTo>
                    <a:pt x="139294" y="295576"/>
                  </a:lnTo>
                  <a:lnTo>
                    <a:pt x="114112" y="332241"/>
                  </a:lnTo>
                  <a:lnTo>
                    <a:pt x="91177" y="370488"/>
                  </a:lnTo>
                  <a:lnTo>
                    <a:pt x="70584" y="410220"/>
                  </a:lnTo>
                  <a:lnTo>
                    <a:pt x="52428" y="451343"/>
                  </a:lnTo>
                  <a:lnTo>
                    <a:pt x="36805" y="493761"/>
                  </a:lnTo>
                  <a:lnTo>
                    <a:pt x="23809" y="537380"/>
                  </a:lnTo>
                  <a:lnTo>
                    <a:pt x="13535" y="582105"/>
                  </a:lnTo>
                  <a:lnTo>
                    <a:pt x="6079" y="627839"/>
                  </a:lnTo>
                  <a:lnTo>
                    <a:pt x="1535" y="674489"/>
                  </a:lnTo>
                  <a:lnTo>
                    <a:pt x="0" y="721959"/>
                  </a:lnTo>
                  <a:lnTo>
                    <a:pt x="1535" y="769427"/>
                  </a:lnTo>
                  <a:lnTo>
                    <a:pt x="6079" y="816075"/>
                  </a:lnTo>
                  <a:lnTo>
                    <a:pt x="13535" y="861809"/>
                  </a:lnTo>
                  <a:lnTo>
                    <a:pt x="23809" y="906532"/>
                  </a:lnTo>
                  <a:lnTo>
                    <a:pt x="36805" y="950151"/>
                  </a:lnTo>
                  <a:lnTo>
                    <a:pt x="52428" y="992569"/>
                  </a:lnTo>
                  <a:lnTo>
                    <a:pt x="70584" y="1033692"/>
                  </a:lnTo>
                  <a:lnTo>
                    <a:pt x="91177" y="1073424"/>
                  </a:lnTo>
                  <a:lnTo>
                    <a:pt x="114112" y="1111670"/>
                  </a:lnTo>
                  <a:lnTo>
                    <a:pt x="139294" y="1148336"/>
                  </a:lnTo>
                  <a:lnTo>
                    <a:pt x="166627" y="1183326"/>
                  </a:lnTo>
                  <a:lnTo>
                    <a:pt x="196018" y="1216545"/>
                  </a:lnTo>
                  <a:lnTo>
                    <a:pt x="227369" y="1247897"/>
                  </a:lnTo>
                  <a:lnTo>
                    <a:pt x="260587" y="1277288"/>
                  </a:lnTo>
                  <a:lnTo>
                    <a:pt x="295576" y="1304622"/>
                  </a:lnTo>
                  <a:lnTo>
                    <a:pt x="332241" y="1329805"/>
                  </a:lnTo>
                  <a:lnTo>
                    <a:pt x="370488" y="1352741"/>
                  </a:lnTo>
                  <a:lnTo>
                    <a:pt x="410220" y="1373335"/>
                  </a:lnTo>
                  <a:lnTo>
                    <a:pt x="451343" y="1391491"/>
                  </a:lnTo>
                  <a:lnTo>
                    <a:pt x="493761" y="1407116"/>
                  </a:lnTo>
                  <a:lnTo>
                    <a:pt x="537380" y="1420113"/>
                  </a:lnTo>
                  <a:lnTo>
                    <a:pt x="582105" y="1430387"/>
                  </a:lnTo>
                  <a:lnTo>
                    <a:pt x="627839" y="1437844"/>
                  </a:lnTo>
                  <a:lnTo>
                    <a:pt x="674489" y="1442387"/>
                  </a:lnTo>
                  <a:lnTo>
                    <a:pt x="721959" y="1443923"/>
                  </a:lnTo>
                  <a:lnTo>
                    <a:pt x="769427" y="1442387"/>
                  </a:lnTo>
                  <a:lnTo>
                    <a:pt x="816075" y="1437844"/>
                  </a:lnTo>
                  <a:lnTo>
                    <a:pt x="861809" y="1430387"/>
                  </a:lnTo>
                  <a:lnTo>
                    <a:pt x="906532" y="1420113"/>
                  </a:lnTo>
                  <a:lnTo>
                    <a:pt x="950151" y="1407116"/>
                  </a:lnTo>
                  <a:lnTo>
                    <a:pt x="992569" y="1391491"/>
                  </a:lnTo>
                  <a:lnTo>
                    <a:pt x="1033692" y="1373335"/>
                  </a:lnTo>
                  <a:lnTo>
                    <a:pt x="1073424" y="1352741"/>
                  </a:lnTo>
                  <a:lnTo>
                    <a:pt x="1111670" y="1329805"/>
                  </a:lnTo>
                  <a:lnTo>
                    <a:pt x="1148336" y="1304622"/>
                  </a:lnTo>
                  <a:lnTo>
                    <a:pt x="1183326" y="1277288"/>
                  </a:lnTo>
                  <a:lnTo>
                    <a:pt x="1216545" y="1247897"/>
                  </a:lnTo>
                  <a:lnTo>
                    <a:pt x="1247897" y="1216545"/>
                  </a:lnTo>
                  <a:lnTo>
                    <a:pt x="1277288" y="1183326"/>
                  </a:lnTo>
                  <a:lnTo>
                    <a:pt x="1304622" y="1148336"/>
                  </a:lnTo>
                  <a:lnTo>
                    <a:pt x="1329805" y="1111670"/>
                  </a:lnTo>
                  <a:lnTo>
                    <a:pt x="1352741" y="1073424"/>
                  </a:lnTo>
                  <a:lnTo>
                    <a:pt x="1373335" y="1033692"/>
                  </a:lnTo>
                  <a:lnTo>
                    <a:pt x="1391491" y="992569"/>
                  </a:lnTo>
                  <a:lnTo>
                    <a:pt x="1407116" y="950151"/>
                  </a:lnTo>
                  <a:lnTo>
                    <a:pt x="1420113" y="906532"/>
                  </a:lnTo>
                  <a:lnTo>
                    <a:pt x="1430387" y="861809"/>
                  </a:lnTo>
                  <a:lnTo>
                    <a:pt x="1437844" y="816075"/>
                  </a:lnTo>
                  <a:lnTo>
                    <a:pt x="1442387" y="769427"/>
                  </a:lnTo>
                  <a:lnTo>
                    <a:pt x="1443923" y="721959"/>
                  </a:lnTo>
                  <a:lnTo>
                    <a:pt x="1442387" y="674489"/>
                  </a:lnTo>
                  <a:lnTo>
                    <a:pt x="1437844" y="627839"/>
                  </a:lnTo>
                  <a:lnTo>
                    <a:pt x="1430387" y="582105"/>
                  </a:lnTo>
                  <a:lnTo>
                    <a:pt x="1420113" y="537380"/>
                  </a:lnTo>
                  <a:lnTo>
                    <a:pt x="1407116" y="493761"/>
                  </a:lnTo>
                  <a:lnTo>
                    <a:pt x="1391491" y="451343"/>
                  </a:lnTo>
                  <a:lnTo>
                    <a:pt x="1373335" y="410220"/>
                  </a:lnTo>
                  <a:lnTo>
                    <a:pt x="1352741" y="370488"/>
                  </a:lnTo>
                  <a:lnTo>
                    <a:pt x="1329805" y="332241"/>
                  </a:lnTo>
                  <a:lnTo>
                    <a:pt x="1304622" y="295576"/>
                  </a:lnTo>
                  <a:lnTo>
                    <a:pt x="1277288" y="260587"/>
                  </a:lnTo>
                  <a:lnTo>
                    <a:pt x="1247897" y="227369"/>
                  </a:lnTo>
                  <a:lnTo>
                    <a:pt x="1216545" y="196018"/>
                  </a:lnTo>
                  <a:lnTo>
                    <a:pt x="1183326" y="166627"/>
                  </a:lnTo>
                  <a:lnTo>
                    <a:pt x="1148336" y="139294"/>
                  </a:lnTo>
                  <a:lnTo>
                    <a:pt x="1111670" y="114112"/>
                  </a:lnTo>
                  <a:lnTo>
                    <a:pt x="1073424" y="91177"/>
                  </a:lnTo>
                  <a:lnTo>
                    <a:pt x="1033692" y="70584"/>
                  </a:lnTo>
                  <a:lnTo>
                    <a:pt x="992569" y="52428"/>
                  </a:lnTo>
                  <a:lnTo>
                    <a:pt x="950151" y="36805"/>
                  </a:lnTo>
                  <a:lnTo>
                    <a:pt x="906532" y="23809"/>
                  </a:lnTo>
                  <a:lnTo>
                    <a:pt x="861809" y="13535"/>
                  </a:lnTo>
                  <a:lnTo>
                    <a:pt x="816075" y="6079"/>
                  </a:lnTo>
                  <a:lnTo>
                    <a:pt x="769427" y="1535"/>
                  </a:lnTo>
                  <a:lnTo>
                    <a:pt x="721959" y="0"/>
                  </a:lnTo>
                  <a:close/>
                </a:path>
              </a:pathLst>
            </a:custGeom>
            <a:solidFill>
              <a:srgbClr val="E9F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D745FE7E-582F-80DE-48E7-6F3F6A2439BF}"/>
                </a:ext>
              </a:extLst>
            </p:cNvPr>
            <p:cNvSpPr/>
            <p:nvPr/>
          </p:nvSpPr>
          <p:spPr>
            <a:xfrm>
              <a:off x="7156399" y="4740522"/>
              <a:ext cx="906780" cy="412750"/>
            </a:xfrm>
            <a:custGeom>
              <a:avLst/>
              <a:gdLst/>
              <a:ahLst/>
              <a:cxnLst/>
              <a:rect l="l" t="t" r="r" b="b"/>
              <a:pathLst>
                <a:path w="906779" h="412750">
                  <a:moveTo>
                    <a:pt x="299275" y="24612"/>
                  </a:moveTo>
                  <a:lnTo>
                    <a:pt x="295783" y="14859"/>
                  </a:lnTo>
                  <a:lnTo>
                    <a:pt x="286829" y="7048"/>
                  </a:lnTo>
                  <a:lnTo>
                    <a:pt x="274739" y="1879"/>
                  </a:lnTo>
                  <a:lnTo>
                    <a:pt x="261797" y="0"/>
                  </a:lnTo>
                  <a:lnTo>
                    <a:pt x="252298" y="0"/>
                  </a:lnTo>
                  <a:lnTo>
                    <a:pt x="244449" y="3340"/>
                  </a:lnTo>
                  <a:lnTo>
                    <a:pt x="241668" y="12306"/>
                  </a:lnTo>
                  <a:lnTo>
                    <a:pt x="149923" y="331152"/>
                  </a:lnTo>
                  <a:lnTo>
                    <a:pt x="57619" y="12306"/>
                  </a:lnTo>
                  <a:lnTo>
                    <a:pt x="54825" y="3340"/>
                  </a:lnTo>
                  <a:lnTo>
                    <a:pt x="46990" y="0"/>
                  </a:lnTo>
                  <a:lnTo>
                    <a:pt x="36931" y="0"/>
                  </a:lnTo>
                  <a:lnTo>
                    <a:pt x="24307" y="1803"/>
                  </a:lnTo>
                  <a:lnTo>
                    <a:pt x="12382" y="6845"/>
                  </a:lnTo>
                  <a:lnTo>
                    <a:pt x="3492" y="14617"/>
                  </a:lnTo>
                  <a:lnTo>
                    <a:pt x="0" y="24612"/>
                  </a:lnTo>
                  <a:lnTo>
                    <a:pt x="0" y="27952"/>
                  </a:lnTo>
                  <a:lnTo>
                    <a:pt x="571" y="29654"/>
                  </a:lnTo>
                  <a:lnTo>
                    <a:pt x="112445" y="392125"/>
                  </a:lnTo>
                  <a:lnTo>
                    <a:pt x="117830" y="400939"/>
                  </a:lnTo>
                  <a:lnTo>
                    <a:pt x="126568" y="407225"/>
                  </a:lnTo>
                  <a:lnTo>
                    <a:pt x="137617" y="410997"/>
                  </a:lnTo>
                  <a:lnTo>
                    <a:pt x="149923" y="412254"/>
                  </a:lnTo>
                  <a:lnTo>
                    <a:pt x="162306" y="410997"/>
                  </a:lnTo>
                  <a:lnTo>
                    <a:pt x="173494" y="407225"/>
                  </a:lnTo>
                  <a:lnTo>
                    <a:pt x="182257" y="400939"/>
                  </a:lnTo>
                  <a:lnTo>
                    <a:pt x="187401" y="392125"/>
                  </a:lnTo>
                  <a:lnTo>
                    <a:pt x="299275" y="26276"/>
                  </a:lnTo>
                  <a:lnTo>
                    <a:pt x="299275" y="24612"/>
                  </a:lnTo>
                  <a:close/>
                </a:path>
                <a:path w="906779" h="412750">
                  <a:moveTo>
                    <a:pt x="598030" y="123063"/>
                  </a:moveTo>
                  <a:lnTo>
                    <a:pt x="588556" y="65836"/>
                  </a:lnTo>
                  <a:lnTo>
                    <a:pt x="579501" y="52565"/>
                  </a:lnTo>
                  <a:lnTo>
                    <a:pt x="562571" y="27762"/>
                  </a:lnTo>
                  <a:lnTo>
                    <a:pt x="538721" y="14770"/>
                  </a:lnTo>
                  <a:lnTo>
                    <a:pt x="538721" y="124739"/>
                  </a:lnTo>
                  <a:lnTo>
                    <a:pt x="538721" y="131457"/>
                  </a:lnTo>
                  <a:lnTo>
                    <a:pt x="534149" y="163576"/>
                  </a:lnTo>
                  <a:lnTo>
                    <a:pt x="520966" y="186270"/>
                  </a:lnTo>
                  <a:lnTo>
                    <a:pt x="500024" y="199732"/>
                  </a:lnTo>
                  <a:lnTo>
                    <a:pt x="472147" y="204177"/>
                  </a:lnTo>
                  <a:lnTo>
                    <a:pt x="402793" y="204177"/>
                  </a:lnTo>
                  <a:lnTo>
                    <a:pt x="402793" y="52565"/>
                  </a:lnTo>
                  <a:lnTo>
                    <a:pt x="472147" y="52565"/>
                  </a:lnTo>
                  <a:lnTo>
                    <a:pt x="500024" y="56921"/>
                  </a:lnTo>
                  <a:lnTo>
                    <a:pt x="520966" y="70192"/>
                  </a:lnTo>
                  <a:lnTo>
                    <a:pt x="534149" y="92697"/>
                  </a:lnTo>
                  <a:lnTo>
                    <a:pt x="538721" y="124739"/>
                  </a:lnTo>
                  <a:lnTo>
                    <a:pt x="538721" y="14770"/>
                  </a:lnTo>
                  <a:lnTo>
                    <a:pt x="523684" y="6565"/>
                  </a:lnTo>
                  <a:lnTo>
                    <a:pt x="475513" y="0"/>
                  </a:lnTo>
                  <a:lnTo>
                    <a:pt x="366433" y="0"/>
                  </a:lnTo>
                  <a:lnTo>
                    <a:pt x="343484" y="389343"/>
                  </a:lnTo>
                  <a:lnTo>
                    <a:pt x="346075" y="397827"/>
                  </a:lnTo>
                  <a:lnTo>
                    <a:pt x="352856" y="403948"/>
                  </a:lnTo>
                  <a:lnTo>
                    <a:pt x="362369" y="407657"/>
                  </a:lnTo>
                  <a:lnTo>
                    <a:pt x="373138" y="408914"/>
                  </a:lnTo>
                  <a:lnTo>
                    <a:pt x="384149" y="407657"/>
                  </a:lnTo>
                  <a:lnTo>
                    <a:pt x="393623" y="403948"/>
                  </a:lnTo>
                  <a:lnTo>
                    <a:pt x="400278" y="397827"/>
                  </a:lnTo>
                  <a:lnTo>
                    <a:pt x="402793" y="389343"/>
                  </a:lnTo>
                  <a:lnTo>
                    <a:pt x="402793" y="251155"/>
                  </a:lnTo>
                  <a:lnTo>
                    <a:pt x="472147" y="251155"/>
                  </a:lnTo>
                  <a:lnTo>
                    <a:pt x="521563" y="244424"/>
                  </a:lnTo>
                  <a:lnTo>
                    <a:pt x="561530" y="222910"/>
                  </a:lnTo>
                  <a:lnTo>
                    <a:pt x="574598" y="204177"/>
                  </a:lnTo>
                  <a:lnTo>
                    <a:pt x="588276" y="184607"/>
                  </a:lnTo>
                  <a:lnTo>
                    <a:pt x="598030" y="127533"/>
                  </a:lnTo>
                  <a:lnTo>
                    <a:pt x="598030" y="123063"/>
                  </a:lnTo>
                  <a:close/>
                </a:path>
                <a:path w="906779" h="412750">
                  <a:moveTo>
                    <a:pt x="906272" y="19011"/>
                  </a:moveTo>
                  <a:lnTo>
                    <a:pt x="903770" y="10375"/>
                  </a:lnTo>
                  <a:lnTo>
                    <a:pt x="897115" y="4470"/>
                  </a:lnTo>
                  <a:lnTo>
                    <a:pt x="887628" y="1079"/>
                  </a:lnTo>
                  <a:lnTo>
                    <a:pt x="876630" y="0"/>
                  </a:lnTo>
                  <a:lnTo>
                    <a:pt x="865847" y="1079"/>
                  </a:lnTo>
                  <a:lnTo>
                    <a:pt x="856348" y="4470"/>
                  </a:lnTo>
                  <a:lnTo>
                    <a:pt x="849566" y="10375"/>
                  </a:lnTo>
                  <a:lnTo>
                    <a:pt x="846975" y="19011"/>
                  </a:lnTo>
                  <a:lnTo>
                    <a:pt x="846975" y="275767"/>
                  </a:lnTo>
                  <a:lnTo>
                    <a:pt x="722795" y="33553"/>
                  </a:lnTo>
                  <a:lnTo>
                    <a:pt x="713130" y="17449"/>
                  </a:lnTo>
                  <a:lnTo>
                    <a:pt x="703351" y="7124"/>
                  </a:lnTo>
                  <a:lnTo>
                    <a:pt x="692099" y="1625"/>
                  </a:lnTo>
                  <a:lnTo>
                    <a:pt x="678027" y="0"/>
                  </a:lnTo>
                  <a:lnTo>
                    <a:pt x="667029" y="1092"/>
                  </a:lnTo>
                  <a:lnTo>
                    <a:pt x="657542" y="4546"/>
                  </a:lnTo>
                  <a:lnTo>
                    <a:pt x="650900" y="10617"/>
                  </a:lnTo>
                  <a:lnTo>
                    <a:pt x="648385" y="19570"/>
                  </a:lnTo>
                  <a:lnTo>
                    <a:pt x="648385" y="389343"/>
                  </a:lnTo>
                  <a:lnTo>
                    <a:pt x="650976" y="397827"/>
                  </a:lnTo>
                  <a:lnTo>
                    <a:pt x="657758" y="403948"/>
                  </a:lnTo>
                  <a:lnTo>
                    <a:pt x="667258" y="407657"/>
                  </a:lnTo>
                  <a:lnTo>
                    <a:pt x="678027" y="408914"/>
                  </a:lnTo>
                  <a:lnTo>
                    <a:pt x="689038" y="407657"/>
                  </a:lnTo>
                  <a:lnTo>
                    <a:pt x="698512" y="403948"/>
                  </a:lnTo>
                  <a:lnTo>
                    <a:pt x="705167" y="397827"/>
                  </a:lnTo>
                  <a:lnTo>
                    <a:pt x="707669" y="389343"/>
                  </a:lnTo>
                  <a:lnTo>
                    <a:pt x="707669" y="132562"/>
                  </a:lnTo>
                  <a:lnTo>
                    <a:pt x="841375" y="387108"/>
                  </a:lnTo>
                  <a:lnTo>
                    <a:pt x="848144" y="396646"/>
                  </a:lnTo>
                  <a:lnTo>
                    <a:pt x="856475" y="403466"/>
                  </a:lnTo>
                  <a:lnTo>
                    <a:pt x="866076" y="407555"/>
                  </a:lnTo>
                  <a:lnTo>
                    <a:pt x="876630" y="408914"/>
                  </a:lnTo>
                  <a:lnTo>
                    <a:pt x="887628" y="407657"/>
                  </a:lnTo>
                  <a:lnTo>
                    <a:pt x="897115" y="403948"/>
                  </a:lnTo>
                  <a:lnTo>
                    <a:pt x="903770" y="397827"/>
                  </a:lnTo>
                  <a:lnTo>
                    <a:pt x="906272" y="389343"/>
                  </a:lnTo>
                  <a:lnTo>
                    <a:pt x="906272" y="19011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1">
              <a:extLst>
                <a:ext uri="{FF2B5EF4-FFF2-40B4-BE49-F238E27FC236}">
                  <a16:creationId xmlns:a16="http://schemas.microsoft.com/office/drawing/2014/main" id="{6E9BC3DD-B08C-FDF4-B5AD-DBA3AAFB7AB9}"/>
                </a:ext>
              </a:extLst>
            </p:cNvPr>
            <p:cNvSpPr/>
            <p:nvPr/>
          </p:nvSpPr>
          <p:spPr>
            <a:xfrm>
              <a:off x="6991147" y="4214399"/>
              <a:ext cx="1266825" cy="1443990"/>
            </a:xfrm>
            <a:custGeom>
              <a:avLst/>
              <a:gdLst/>
              <a:ahLst/>
              <a:cxnLst/>
              <a:rect l="l" t="t" r="r" b="b"/>
              <a:pathLst>
                <a:path w="1266825" h="1443989">
                  <a:moveTo>
                    <a:pt x="1261668" y="1077468"/>
                  </a:moveTo>
                  <a:lnTo>
                    <a:pt x="4775" y="1077468"/>
                  </a:lnTo>
                  <a:lnTo>
                    <a:pt x="29311" y="1117638"/>
                  </a:lnTo>
                  <a:lnTo>
                    <a:pt x="56337" y="1156030"/>
                  </a:lnTo>
                  <a:lnTo>
                    <a:pt x="85737" y="1192530"/>
                  </a:lnTo>
                  <a:lnTo>
                    <a:pt x="117411" y="1227023"/>
                  </a:lnTo>
                  <a:lnTo>
                    <a:pt x="151218" y="1259408"/>
                  </a:lnTo>
                  <a:lnTo>
                    <a:pt x="187083" y="1289558"/>
                  </a:lnTo>
                  <a:lnTo>
                    <a:pt x="224866" y="1317371"/>
                  </a:lnTo>
                  <a:lnTo>
                    <a:pt x="264464" y="1342732"/>
                  </a:lnTo>
                  <a:lnTo>
                    <a:pt x="305765" y="1365529"/>
                  </a:lnTo>
                  <a:lnTo>
                    <a:pt x="348665" y="1385646"/>
                  </a:lnTo>
                  <a:lnTo>
                    <a:pt x="393052" y="1402981"/>
                  </a:lnTo>
                  <a:lnTo>
                    <a:pt x="438797" y="1417408"/>
                  </a:lnTo>
                  <a:lnTo>
                    <a:pt x="485800" y="1428826"/>
                  </a:lnTo>
                  <a:lnTo>
                    <a:pt x="533946" y="1437132"/>
                  </a:lnTo>
                  <a:lnTo>
                    <a:pt x="583133" y="1442186"/>
                  </a:lnTo>
                  <a:lnTo>
                    <a:pt x="633234" y="1443901"/>
                  </a:lnTo>
                  <a:lnTo>
                    <a:pt x="683323" y="1442186"/>
                  </a:lnTo>
                  <a:lnTo>
                    <a:pt x="732510" y="1437132"/>
                  </a:lnTo>
                  <a:lnTo>
                    <a:pt x="780656" y="1428826"/>
                  </a:lnTo>
                  <a:lnTo>
                    <a:pt x="827659" y="1417408"/>
                  </a:lnTo>
                  <a:lnTo>
                    <a:pt x="873404" y="1402981"/>
                  </a:lnTo>
                  <a:lnTo>
                    <a:pt x="917778" y="1385646"/>
                  </a:lnTo>
                  <a:lnTo>
                    <a:pt x="960678" y="1365529"/>
                  </a:lnTo>
                  <a:lnTo>
                    <a:pt x="1001979" y="1342732"/>
                  </a:lnTo>
                  <a:lnTo>
                    <a:pt x="1041577" y="1317371"/>
                  </a:lnTo>
                  <a:lnTo>
                    <a:pt x="1079360" y="1289558"/>
                  </a:lnTo>
                  <a:lnTo>
                    <a:pt x="1115225" y="1259408"/>
                  </a:lnTo>
                  <a:lnTo>
                    <a:pt x="1149032" y="1227023"/>
                  </a:lnTo>
                  <a:lnTo>
                    <a:pt x="1180706" y="1192530"/>
                  </a:lnTo>
                  <a:lnTo>
                    <a:pt x="1210106" y="1156030"/>
                  </a:lnTo>
                  <a:lnTo>
                    <a:pt x="1237132" y="1117638"/>
                  </a:lnTo>
                  <a:lnTo>
                    <a:pt x="1261668" y="1077468"/>
                  </a:lnTo>
                  <a:close/>
                </a:path>
                <a:path w="1266825" h="1443989">
                  <a:moveTo>
                    <a:pt x="1266456" y="374967"/>
                  </a:moveTo>
                  <a:lnTo>
                    <a:pt x="1242123" y="333933"/>
                  </a:lnTo>
                  <a:lnTo>
                    <a:pt x="1215212" y="294690"/>
                  </a:lnTo>
                  <a:lnTo>
                    <a:pt x="1185849" y="257378"/>
                  </a:lnTo>
                  <a:lnTo>
                    <a:pt x="1154137" y="222097"/>
                  </a:lnTo>
                  <a:lnTo>
                    <a:pt x="1120190" y="188976"/>
                  </a:lnTo>
                  <a:lnTo>
                    <a:pt x="1084148" y="158115"/>
                  </a:lnTo>
                  <a:lnTo>
                    <a:pt x="1046111" y="129641"/>
                  </a:lnTo>
                  <a:lnTo>
                    <a:pt x="1006182" y="103670"/>
                  </a:lnTo>
                  <a:lnTo>
                    <a:pt x="964514" y="80327"/>
                  </a:lnTo>
                  <a:lnTo>
                    <a:pt x="921181" y="59715"/>
                  </a:lnTo>
                  <a:lnTo>
                    <a:pt x="876338" y="41948"/>
                  </a:lnTo>
                  <a:lnTo>
                    <a:pt x="830072" y="27152"/>
                  </a:lnTo>
                  <a:lnTo>
                    <a:pt x="782510" y="15443"/>
                  </a:lnTo>
                  <a:lnTo>
                    <a:pt x="733780" y="6946"/>
                  </a:lnTo>
                  <a:lnTo>
                    <a:pt x="683971" y="1752"/>
                  </a:lnTo>
                  <a:lnTo>
                    <a:pt x="633234" y="0"/>
                  </a:lnTo>
                  <a:lnTo>
                    <a:pt x="582485" y="1752"/>
                  </a:lnTo>
                  <a:lnTo>
                    <a:pt x="532688" y="6946"/>
                  </a:lnTo>
                  <a:lnTo>
                    <a:pt x="483946" y="15443"/>
                  </a:lnTo>
                  <a:lnTo>
                    <a:pt x="436384" y="27152"/>
                  </a:lnTo>
                  <a:lnTo>
                    <a:pt x="390131" y="41948"/>
                  </a:lnTo>
                  <a:lnTo>
                    <a:pt x="345274" y="59715"/>
                  </a:lnTo>
                  <a:lnTo>
                    <a:pt x="301955" y="80327"/>
                  </a:lnTo>
                  <a:lnTo>
                    <a:pt x="260273" y="103670"/>
                  </a:lnTo>
                  <a:lnTo>
                    <a:pt x="220357" y="129641"/>
                  </a:lnTo>
                  <a:lnTo>
                    <a:pt x="182321" y="158115"/>
                  </a:lnTo>
                  <a:lnTo>
                    <a:pt x="146265" y="188976"/>
                  </a:lnTo>
                  <a:lnTo>
                    <a:pt x="112331" y="222097"/>
                  </a:lnTo>
                  <a:lnTo>
                    <a:pt x="80619" y="257378"/>
                  </a:lnTo>
                  <a:lnTo>
                    <a:pt x="51244" y="294690"/>
                  </a:lnTo>
                  <a:lnTo>
                    <a:pt x="24345" y="333933"/>
                  </a:lnTo>
                  <a:lnTo>
                    <a:pt x="0" y="374967"/>
                  </a:lnTo>
                  <a:lnTo>
                    <a:pt x="1266456" y="374967"/>
                  </a:lnTo>
                  <a:close/>
                </a:path>
              </a:pathLst>
            </a:custGeom>
            <a:solidFill>
              <a:srgbClr val="FFE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1300D5F-8DB2-B198-B97F-6EF67E22CFE6}"/>
              </a:ext>
            </a:extLst>
          </p:cNvPr>
          <p:cNvSpPr txBox="1"/>
          <p:nvPr/>
        </p:nvSpPr>
        <p:spPr>
          <a:xfrm>
            <a:off x="1430068" y="3639897"/>
            <a:ext cx="1138441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Rete privata virtuale che garantisce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1900" lvl="7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Privacy</a:t>
            </a:r>
          </a:p>
          <a:p>
            <a:pPr marL="3771900" lvl="7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anonimato </a:t>
            </a:r>
          </a:p>
          <a:p>
            <a:pPr marL="3771900" lvl="7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sicurezza dei dati </a:t>
            </a:r>
          </a:p>
          <a:p>
            <a:pPr marL="571500" indent="-571500">
              <a:buFontTx/>
              <a:buChar char="-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attraverso un canale di comunicazione riservato (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tunnel VPN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tra dispositivi che non necessariamente si trovano nella stessa rete locale. Il tunnel è quindi creato sopra un’infrastruttura di rete pubblica.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Work From Home VPN [IT Team Guide to VPN] | Liquid Web">
            <a:extLst>
              <a:ext uri="{FF2B5EF4-FFF2-40B4-BE49-F238E27FC236}">
                <a16:creationId xmlns:a16="http://schemas.microsoft.com/office/drawing/2014/main" id="{5883EBF9-8F85-6563-D470-8F2C34E2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032" y="3256011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57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4">
            <a:extLst>
              <a:ext uri="{FF2B5EF4-FFF2-40B4-BE49-F238E27FC236}">
                <a16:creationId xmlns:a16="http://schemas.microsoft.com/office/drawing/2014/main" id="{D0D7F878-28F6-FE93-968C-D6E2EFB902E6}"/>
              </a:ext>
            </a:extLst>
          </p:cNvPr>
          <p:cNvGrpSpPr/>
          <p:nvPr/>
        </p:nvGrpSpPr>
        <p:grpSpPr>
          <a:xfrm>
            <a:off x="1689976" y="3923607"/>
            <a:ext cx="2723274" cy="2874068"/>
            <a:chOff x="6262748" y="3745310"/>
            <a:chExt cx="2723274" cy="2874068"/>
          </a:xfrm>
        </p:grpSpPr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26227B0F-236C-64F3-A72B-987E0F7434C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2748" y="3745310"/>
              <a:ext cx="2723274" cy="2874068"/>
            </a:xfrm>
            <a:prstGeom prst="rect">
              <a:avLst/>
            </a:prstGeom>
          </p:spPr>
        </p:pic>
        <p:sp>
          <p:nvSpPr>
            <p:cNvPr id="44" name="object 6">
              <a:extLst>
                <a:ext uri="{FF2B5EF4-FFF2-40B4-BE49-F238E27FC236}">
                  <a16:creationId xmlns:a16="http://schemas.microsoft.com/office/drawing/2014/main" id="{FAC413F6-DAE8-2D33-96E6-C12318924B21}"/>
                </a:ext>
              </a:extLst>
            </p:cNvPr>
            <p:cNvSpPr/>
            <p:nvPr/>
          </p:nvSpPr>
          <p:spPr>
            <a:xfrm>
              <a:off x="6346548" y="3758886"/>
              <a:ext cx="2555875" cy="2707005"/>
            </a:xfrm>
            <a:custGeom>
              <a:avLst/>
              <a:gdLst/>
              <a:ahLst/>
              <a:cxnLst/>
              <a:rect l="l" t="t" r="r" b="b"/>
              <a:pathLst>
                <a:path w="2555875" h="2707004">
                  <a:moveTo>
                    <a:pt x="2065294" y="0"/>
                  </a:moveTo>
                  <a:lnTo>
                    <a:pt x="490378" y="0"/>
                  </a:lnTo>
                  <a:lnTo>
                    <a:pt x="460893" y="5724"/>
                  </a:lnTo>
                  <a:lnTo>
                    <a:pt x="436440" y="21434"/>
                  </a:lnTo>
                  <a:lnTo>
                    <a:pt x="419354" y="44934"/>
                  </a:lnTo>
                  <a:lnTo>
                    <a:pt x="411972" y="74028"/>
                  </a:lnTo>
                  <a:lnTo>
                    <a:pt x="407609" y="126091"/>
                  </a:lnTo>
                  <a:lnTo>
                    <a:pt x="400485" y="176200"/>
                  </a:lnTo>
                  <a:lnTo>
                    <a:pt x="390581" y="224307"/>
                  </a:lnTo>
                  <a:lnTo>
                    <a:pt x="377878" y="270364"/>
                  </a:lnTo>
                  <a:lnTo>
                    <a:pt x="362355" y="314323"/>
                  </a:lnTo>
                  <a:lnTo>
                    <a:pt x="343994" y="356137"/>
                  </a:lnTo>
                  <a:lnTo>
                    <a:pt x="322773" y="395756"/>
                  </a:lnTo>
                  <a:lnTo>
                    <a:pt x="298675" y="433135"/>
                  </a:lnTo>
                  <a:lnTo>
                    <a:pt x="271678" y="468223"/>
                  </a:lnTo>
                  <a:lnTo>
                    <a:pt x="241764" y="500974"/>
                  </a:lnTo>
                  <a:lnTo>
                    <a:pt x="208913" y="531339"/>
                  </a:lnTo>
                  <a:lnTo>
                    <a:pt x="173105" y="559271"/>
                  </a:lnTo>
                  <a:lnTo>
                    <a:pt x="134319" y="584721"/>
                  </a:lnTo>
                  <a:lnTo>
                    <a:pt x="92538" y="607642"/>
                  </a:lnTo>
                  <a:lnTo>
                    <a:pt x="47740" y="627986"/>
                  </a:lnTo>
                  <a:lnTo>
                    <a:pt x="27554" y="640226"/>
                  </a:lnTo>
                  <a:lnTo>
                    <a:pt x="12324" y="657615"/>
                  </a:lnTo>
                  <a:lnTo>
                    <a:pt x="2868" y="678758"/>
                  </a:lnTo>
                  <a:lnTo>
                    <a:pt x="0" y="702263"/>
                  </a:lnTo>
                  <a:lnTo>
                    <a:pt x="2890" y="766147"/>
                  </a:lnTo>
                  <a:lnTo>
                    <a:pt x="7805" y="829179"/>
                  </a:lnTo>
                  <a:lnTo>
                    <a:pt x="14673" y="891351"/>
                  </a:lnTo>
                  <a:lnTo>
                    <a:pt x="23421" y="952654"/>
                  </a:lnTo>
                  <a:lnTo>
                    <a:pt x="33977" y="1013080"/>
                  </a:lnTo>
                  <a:lnTo>
                    <a:pt x="46268" y="1072619"/>
                  </a:lnTo>
                  <a:lnTo>
                    <a:pt x="60221" y="1131263"/>
                  </a:lnTo>
                  <a:lnTo>
                    <a:pt x="75765" y="1189003"/>
                  </a:lnTo>
                  <a:lnTo>
                    <a:pt x="92825" y="1245832"/>
                  </a:lnTo>
                  <a:lnTo>
                    <a:pt x="111331" y="1301739"/>
                  </a:lnTo>
                  <a:lnTo>
                    <a:pt x="131209" y="1356716"/>
                  </a:lnTo>
                  <a:lnTo>
                    <a:pt x="152388" y="1410755"/>
                  </a:lnTo>
                  <a:lnTo>
                    <a:pt x="174793" y="1463847"/>
                  </a:lnTo>
                  <a:lnTo>
                    <a:pt x="198353" y="1515983"/>
                  </a:lnTo>
                  <a:lnTo>
                    <a:pt x="222996" y="1567155"/>
                  </a:lnTo>
                  <a:lnTo>
                    <a:pt x="248649" y="1617354"/>
                  </a:lnTo>
                  <a:lnTo>
                    <a:pt x="275238" y="1666570"/>
                  </a:lnTo>
                  <a:lnTo>
                    <a:pt x="302693" y="1714797"/>
                  </a:lnTo>
                  <a:lnTo>
                    <a:pt x="330940" y="1762024"/>
                  </a:lnTo>
                  <a:lnTo>
                    <a:pt x="359906" y="1808243"/>
                  </a:lnTo>
                  <a:lnTo>
                    <a:pt x="389520" y="1853446"/>
                  </a:lnTo>
                  <a:lnTo>
                    <a:pt x="419708" y="1897623"/>
                  </a:lnTo>
                  <a:lnTo>
                    <a:pt x="450398" y="1940767"/>
                  </a:lnTo>
                  <a:lnTo>
                    <a:pt x="481518" y="1982868"/>
                  </a:lnTo>
                  <a:lnTo>
                    <a:pt x="512995" y="2023918"/>
                  </a:lnTo>
                  <a:lnTo>
                    <a:pt x="544757" y="2063908"/>
                  </a:lnTo>
                  <a:lnTo>
                    <a:pt x="576730" y="2102829"/>
                  </a:lnTo>
                  <a:lnTo>
                    <a:pt x="608843" y="2140673"/>
                  </a:lnTo>
                  <a:lnTo>
                    <a:pt x="641023" y="2177430"/>
                  </a:lnTo>
                  <a:lnTo>
                    <a:pt x="673198" y="2213094"/>
                  </a:lnTo>
                  <a:lnTo>
                    <a:pt x="705294" y="2247653"/>
                  </a:lnTo>
                  <a:lnTo>
                    <a:pt x="737240" y="2281101"/>
                  </a:lnTo>
                  <a:lnTo>
                    <a:pt x="768962" y="2313428"/>
                  </a:lnTo>
                  <a:lnTo>
                    <a:pt x="800389" y="2344626"/>
                  </a:lnTo>
                  <a:lnTo>
                    <a:pt x="831448" y="2374685"/>
                  </a:lnTo>
                  <a:lnTo>
                    <a:pt x="862066" y="2403598"/>
                  </a:lnTo>
                  <a:lnTo>
                    <a:pt x="892171" y="2431355"/>
                  </a:lnTo>
                  <a:lnTo>
                    <a:pt x="921690" y="2457949"/>
                  </a:lnTo>
                  <a:lnTo>
                    <a:pt x="950550" y="2483369"/>
                  </a:lnTo>
                  <a:lnTo>
                    <a:pt x="1006007" y="2530656"/>
                  </a:lnTo>
                  <a:lnTo>
                    <a:pt x="1057959" y="2573148"/>
                  </a:lnTo>
                  <a:lnTo>
                    <a:pt x="1105828" y="2610775"/>
                  </a:lnTo>
                  <a:lnTo>
                    <a:pt x="1149033" y="2643468"/>
                  </a:lnTo>
                  <a:lnTo>
                    <a:pt x="1186994" y="2671157"/>
                  </a:lnTo>
                  <a:lnTo>
                    <a:pt x="1239448" y="2700677"/>
                  </a:lnTo>
                  <a:lnTo>
                    <a:pt x="1277836" y="2706535"/>
                  </a:lnTo>
                  <a:lnTo>
                    <a:pt x="1316223" y="2700677"/>
                  </a:lnTo>
                  <a:lnTo>
                    <a:pt x="1351841" y="2683103"/>
                  </a:lnTo>
                  <a:lnTo>
                    <a:pt x="1386960" y="2657942"/>
                  </a:lnTo>
                  <a:lnTo>
                    <a:pt x="1427614" y="2627743"/>
                  </a:lnTo>
                  <a:lnTo>
                    <a:pt x="1473222" y="2592574"/>
                  </a:lnTo>
                  <a:lnTo>
                    <a:pt x="1523204" y="2552506"/>
                  </a:lnTo>
                  <a:lnTo>
                    <a:pt x="1576980" y="2507608"/>
                  </a:lnTo>
                  <a:lnTo>
                    <a:pt x="1633970" y="2457949"/>
                  </a:lnTo>
                  <a:lnTo>
                    <a:pt x="1663488" y="2431355"/>
                  </a:lnTo>
                  <a:lnTo>
                    <a:pt x="1693592" y="2403598"/>
                  </a:lnTo>
                  <a:lnTo>
                    <a:pt x="1724210" y="2374685"/>
                  </a:lnTo>
                  <a:lnTo>
                    <a:pt x="1755268" y="2344626"/>
                  </a:lnTo>
                  <a:lnTo>
                    <a:pt x="1786695" y="2313428"/>
                  </a:lnTo>
                  <a:lnTo>
                    <a:pt x="1818417" y="2281101"/>
                  </a:lnTo>
                  <a:lnTo>
                    <a:pt x="1850363" y="2247653"/>
                  </a:lnTo>
                  <a:lnTo>
                    <a:pt x="1882459" y="2213094"/>
                  </a:lnTo>
                  <a:lnTo>
                    <a:pt x="1914633" y="2177430"/>
                  </a:lnTo>
                  <a:lnTo>
                    <a:pt x="1946813" y="2140673"/>
                  </a:lnTo>
                  <a:lnTo>
                    <a:pt x="1978926" y="2102829"/>
                  </a:lnTo>
                  <a:lnTo>
                    <a:pt x="2010900" y="2063908"/>
                  </a:lnTo>
                  <a:lnTo>
                    <a:pt x="2042662" y="2023918"/>
                  </a:lnTo>
                  <a:lnTo>
                    <a:pt x="2074139" y="1982868"/>
                  </a:lnTo>
                  <a:lnTo>
                    <a:pt x="2105259" y="1940767"/>
                  </a:lnTo>
                  <a:lnTo>
                    <a:pt x="2135949" y="1897623"/>
                  </a:lnTo>
                  <a:lnTo>
                    <a:pt x="2166138" y="1853446"/>
                  </a:lnTo>
                  <a:lnTo>
                    <a:pt x="2195752" y="1808243"/>
                  </a:lnTo>
                  <a:lnTo>
                    <a:pt x="2224718" y="1762024"/>
                  </a:lnTo>
                  <a:lnTo>
                    <a:pt x="2252966" y="1714797"/>
                  </a:lnTo>
                  <a:lnTo>
                    <a:pt x="2280421" y="1666570"/>
                  </a:lnTo>
                  <a:lnTo>
                    <a:pt x="2307011" y="1617354"/>
                  </a:lnTo>
                  <a:lnTo>
                    <a:pt x="2332664" y="1567155"/>
                  </a:lnTo>
                  <a:lnTo>
                    <a:pt x="2357307" y="1515983"/>
                  </a:lnTo>
                  <a:lnTo>
                    <a:pt x="2380868" y="1463847"/>
                  </a:lnTo>
                  <a:lnTo>
                    <a:pt x="2403274" y="1410755"/>
                  </a:lnTo>
                  <a:lnTo>
                    <a:pt x="2424453" y="1356716"/>
                  </a:lnTo>
                  <a:lnTo>
                    <a:pt x="2444332" y="1301739"/>
                  </a:lnTo>
                  <a:lnTo>
                    <a:pt x="2462839" y="1245832"/>
                  </a:lnTo>
                  <a:lnTo>
                    <a:pt x="2479901" y="1189003"/>
                  </a:lnTo>
                  <a:lnTo>
                    <a:pt x="2495445" y="1131263"/>
                  </a:lnTo>
                  <a:lnTo>
                    <a:pt x="2509399" y="1072619"/>
                  </a:lnTo>
                  <a:lnTo>
                    <a:pt x="2521691" y="1013080"/>
                  </a:lnTo>
                  <a:lnTo>
                    <a:pt x="2532248" y="952654"/>
                  </a:lnTo>
                  <a:lnTo>
                    <a:pt x="2540997" y="891351"/>
                  </a:lnTo>
                  <a:lnTo>
                    <a:pt x="2547866" y="829179"/>
                  </a:lnTo>
                  <a:lnTo>
                    <a:pt x="2552783" y="766147"/>
                  </a:lnTo>
                  <a:lnTo>
                    <a:pt x="2555675" y="702263"/>
                  </a:lnTo>
                  <a:lnTo>
                    <a:pt x="2552804" y="678758"/>
                  </a:lnTo>
                  <a:lnTo>
                    <a:pt x="2543345" y="657615"/>
                  </a:lnTo>
                  <a:lnTo>
                    <a:pt x="2528111" y="640226"/>
                  </a:lnTo>
                  <a:lnTo>
                    <a:pt x="2507914" y="627986"/>
                  </a:lnTo>
                  <a:lnTo>
                    <a:pt x="2463120" y="607642"/>
                  </a:lnTo>
                  <a:lnTo>
                    <a:pt x="2421341" y="584721"/>
                  </a:lnTo>
                  <a:lnTo>
                    <a:pt x="2382559" y="559271"/>
                  </a:lnTo>
                  <a:lnTo>
                    <a:pt x="2346752" y="531339"/>
                  </a:lnTo>
                  <a:lnTo>
                    <a:pt x="2313903" y="500974"/>
                  </a:lnTo>
                  <a:lnTo>
                    <a:pt x="2283990" y="468223"/>
                  </a:lnTo>
                  <a:lnTo>
                    <a:pt x="2256994" y="433135"/>
                  </a:lnTo>
                  <a:lnTo>
                    <a:pt x="2232897" y="395756"/>
                  </a:lnTo>
                  <a:lnTo>
                    <a:pt x="2211677" y="356137"/>
                  </a:lnTo>
                  <a:lnTo>
                    <a:pt x="2193316" y="314323"/>
                  </a:lnTo>
                  <a:lnTo>
                    <a:pt x="2177794" y="270364"/>
                  </a:lnTo>
                  <a:lnTo>
                    <a:pt x="2165090" y="224307"/>
                  </a:lnTo>
                  <a:lnTo>
                    <a:pt x="2155187" y="176200"/>
                  </a:lnTo>
                  <a:lnTo>
                    <a:pt x="2148063" y="126091"/>
                  </a:lnTo>
                  <a:lnTo>
                    <a:pt x="2143700" y="74028"/>
                  </a:lnTo>
                  <a:lnTo>
                    <a:pt x="2136319" y="44934"/>
                  </a:lnTo>
                  <a:lnTo>
                    <a:pt x="2119233" y="21434"/>
                  </a:lnTo>
                  <a:lnTo>
                    <a:pt x="2094779" y="5724"/>
                  </a:lnTo>
                  <a:lnTo>
                    <a:pt x="2065294" y="0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9D57BE93-3BF1-0A39-4A4C-3F10EFB318BE}"/>
                </a:ext>
              </a:extLst>
            </p:cNvPr>
            <p:cNvSpPr/>
            <p:nvPr/>
          </p:nvSpPr>
          <p:spPr>
            <a:xfrm>
              <a:off x="6536769" y="3944052"/>
              <a:ext cx="2175510" cy="2314575"/>
            </a:xfrm>
            <a:custGeom>
              <a:avLst/>
              <a:gdLst/>
              <a:ahLst/>
              <a:cxnLst/>
              <a:rect l="l" t="t" r="r" b="b"/>
              <a:pathLst>
                <a:path w="2175509" h="2314575">
                  <a:moveTo>
                    <a:pt x="1747934" y="0"/>
                  </a:moveTo>
                  <a:lnTo>
                    <a:pt x="427296" y="0"/>
                  </a:lnTo>
                  <a:lnTo>
                    <a:pt x="414647" y="2256"/>
                  </a:lnTo>
                  <a:lnTo>
                    <a:pt x="403859" y="8527"/>
                  </a:lnTo>
                  <a:lnTo>
                    <a:pt x="395802" y="18065"/>
                  </a:lnTo>
                  <a:lnTo>
                    <a:pt x="391345" y="30125"/>
                  </a:lnTo>
                  <a:lnTo>
                    <a:pt x="379650" y="85319"/>
                  </a:lnTo>
                  <a:lnTo>
                    <a:pt x="364957" y="138478"/>
                  </a:lnTo>
                  <a:lnTo>
                    <a:pt x="347280" y="189557"/>
                  </a:lnTo>
                  <a:lnTo>
                    <a:pt x="326631" y="238514"/>
                  </a:lnTo>
                  <a:lnTo>
                    <a:pt x="303024" y="285307"/>
                  </a:lnTo>
                  <a:lnTo>
                    <a:pt x="276472" y="329891"/>
                  </a:lnTo>
                  <a:lnTo>
                    <a:pt x="247453" y="371634"/>
                  </a:lnTo>
                  <a:lnTo>
                    <a:pt x="215780" y="410952"/>
                  </a:lnTo>
                  <a:lnTo>
                    <a:pt x="181481" y="447823"/>
                  </a:lnTo>
                  <a:lnTo>
                    <a:pt x="144583" y="482225"/>
                  </a:lnTo>
                  <a:lnTo>
                    <a:pt x="105116" y="514135"/>
                  </a:lnTo>
                  <a:lnTo>
                    <a:pt x="63106" y="543532"/>
                  </a:lnTo>
                  <a:lnTo>
                    <a:pt x="18583" y="570392"/>
                  </a:lnTo>
                  <a:lnTo>
                    <a:pt x="10290" y="576735"/>
                  </a:lnTo>
                  <a:lnTo>
                    <a:pt x="4211" y="584984"/>
                  </a:lnTo>
                  <a:lnTo>
                    <a:pt x="673" y="594584"/>
                  </a:lnTo>
                  <a:lnTo>
                    <a:pt x="0" y="604980"/>
                  </a:lnTo>
                  <a:lnTo>
                    <a:pt x="4378" y="651145"/>
                  </a:lnTo>
                  <a:lnTo>
                    <a:pt x="9964" y="697222"/>
                  </a:lnTo>
                  <a:lnTo>
                    <a:pt x="16756" y="743208"/>
                  </a:lnTo>
                  <a:lnTo>
                    <a:pt x="24754" y="789099"/>
                  </a:lnTo>
                  <a:lnTo>
                    <a:pt x="33956" y="834891"/>
                  </a:lnTo>
                  <a:lnTo>
                    <a:pt x="44360" y="880581"/>
                  </a:lnTo>
                  <a:lnTo>
                    <a:pt x="55965" y="926167"/>
                  </a:lnTo>
                  <a:lnTo>
                    <a:pt x="68771" y="971643"/>
                  </a:lnTo>
                  <a:lnTo>
                    <a:pt x="82774" y="1017008"/>
                  </a:lnTo>
                  <a:lnTo>
                    <a:pt x="97975" y="1062257"/>
                  </a:lnTo>
                  <a:lnTo>
                    <a:pt x="114372" y="1107387"/>
                  </a:lnTo>
                  <a:lnTo>
                    <a:pt x="131963" y="1152395"/>
                  </a:lnTo>
                  <a:lnTo>
                    <a:pt x="150747" y="1197277"/>
                  </a:lnTo>
                  <a:lnTo>
                    <a:pt x="170723" y="1242030"/>
                  </a:lnTo>
                  <a:lnTo>
                    <a:pt x="191890" y="1286651"/>
                  </a:lnTo>
                  <a:lnTo>
                    <a:pt x="214245" y="1331135"/>
                  </a:lnTo>
                  <a:lnTo>
                    <a:pt x="237789" y="1375480"/>
                  </a:lnTo>
                  <a:lnTo>
                    <a:pt x="262519" y="1419682"/>
                  </a:lnTo>
                  <a:lnTo>
                    <a:pt x="288434" y="1463738"/>
                  </a:lnTo>
                  <a:lnTo>
                    <a:pt x="315532" y="1507645"/>
                  </a:lnTo>
                  <a:lnTo>
                    <a:pt x="343813" y="1551398"/>
                  </a:lnTo>
                  <a:lnTo>
                    <a:pt x="373275" y="1594994"/>
                  </a:lnTo>
                  <a:lnTo>
                    <a:pt x="403917" y="1638431"/>
                  </a:lnTo>
                  <a:lnTo>
                    <a:pt x="435738" y="1681704"/>
                  </a:lnTo>
                  <a:lnTo>
                    <a:pt x="468735" y="1724811"/>
                  </a:lnTo>
                  <a:lnTo>
                    <a:pt x="507885" y="1773845"/>
                  </a:lnTo>
                  <a:lnTo>
                    <a:pt x="547335" y="1821141"/>
                  </a:lnTo>
                  <a:lnTo>
                    <a:pt x="586924" y="1866676"/>
                  </a:lnTo>
                  <a:lnTo>
                    <a:pt x="626492" y="1910429"/>
                  </a:lnTo>
                  <a:lnTo>
                    <a:pt x="665876" y="1952377"/>
                  </a:lnTo>
                  <a:lnTo>
                    <a:pt x="704918" y="1992499"/>
                  </a:lnTo>
                  <a:lnTo>
                    <a:pt x="743455" y="2030773"/>
                  </a:lnTo>
                  <a:lnTo>
                    <a:pt x="781327" y="2067177"/>
                  </a:lnTo>
                  <a:lnTo>
                    <a:pt x="818373" y="2101689"/>
                  </a:lnTo>
                  <a:lnTo>
                    <a:pt x="854434" y="2134287"/>
                  </a:lnTo>
                  <a:lnTo>
                    <a:pt x="889346" y="2164950"/>
                  </a:lnTo>
                  <a:lnTo>
                    <a:pt x="922951" y="2193656"/>
                  </a:lnTo>
                  <a:lnTo>
                    <a:pt x="955087" y="2220382"/>
                  </a:lnTo>
                  <a:lnTo>
                    <a:pt x="985593" y="2245106"/>
                  </a:lnTo>
                  <a:lnTo>
                    <a:pt x="1041074" y="2288465"/>
                  </a:lnTo>
                  <a:lnTo>
                    <a:pt x="1076217" y="2312502"/>
                  </a:lnTo>
                  <a:lnTo>
                    <a:pt x="1087604" y="2314318"/>
                  </a:lnTo>
                  <a:lnTo>
                    <a:pt x="1098992" y="2312502"/>
                  </a:lnTo>
                  <a:lnTo>
                    <a:pt x="1134138" y="2288468"/>
                  </a:lnTo>
                  <a:lnTo>
                    <a:pt x="1189623" y="2245114"/>
                  </a:lnTo>
                  <a:lnTo>
                    <a:pt x="1220131" y="2220390"/>
                  </a:lnTo>
                  <a:lnTo>
                    <a:pt x="1252268" y="2193665"/>
                  </a:lnTo>
                  <a:lnTo>
                    <a:pt x="1285873" y="2164960"/>
                  </a:lnTo>
                  <a:lnTo>
                    <a:pt x="1320786" y="2134297"/>
                  </a:lnTo>
                  <a:lnTo>
                    <a:pt x="1356846" y="2101699"/>
                  </a:lnTo>
                  <a:lnTo>
                    <a:pt x="1393893" y="2067187"/>
                  </a:lnTo>
                  <a:lnTo>
                    <a:pt x="1431765" y="2030783"/>
                  </a:lnTo>
                  <a:lnTo>
                    <a:pt x="1470302" y="1992510"/>
                  </a:lnTo>
                  <a:lnTo>
                    <a:pt x="1509344" y="1952388"/>
                  </a:lnTo>
                  <a:lnTo>
                    <a:pt x="1548730" y="1910441"/>
                  </a:lnTo>
                  <a:lnTo>
                    <a:pt x="1588298" y="1866689"/>
                  </a:lnTo>
                  <a:lnTo>
                    <a:pt x="1627889" y="1821156"/>
                  </a:lnTo>
                  <a:lnTo>
                    <a:pt x="1667342" y="1773863"/>
                  </a:lnTo>
                  <a:lnTo>
                    <a:pt x="1706495" y="1724832"/>
                  </a:lnTo>
                  <a:lnTo>
                    <a:pt x="1739490" y="1681723"/>
                  </a:lnTo>
                  <a:lnTo>
                    <a:pt x="1771308" y="1638447"/>
                  </a:lnTo>
                  <a:lnTo>
                    <a:pt x="1801948" y="1595009"/>
                  </a:lnTo>
                  <a:lnTo>
                    <a:pt x="1831408" y="1551410"/>
                  </a:lnTo>
                  <a:lnTo>
                    <a:pt x="1859688" y="1507655"/>
                  </a:lnTo>
                  <a:lnTo>
                    <a:pt x="1886785" y="1463747"/>
                  </a:lnTo>
                  <a:lnTo>
                    <a:pt x="1912699" y="1419690"/>
                  </a:lnTo>
                  <a:lnTo>
                    <a:pt x="1937427" y="1375487"/>
                  </a:lnTo>
                  <a:lnTo>
                    <a:pt x="1960970" y="1331141"/>
                  </a:lnTo>
                  <a:lnTo>
                    <a:pt x="1983325" y="1286655"/>
                  </a:lnTo>
                  <a:lnTo>
                    <a:pt x="2004491" y="1242034"/>
                  </a:lnTo>
                  <a:lnTo>
                    <a:pt x="2024467" y="1197280"/>
                  </a:lnTo>
                  <a:lnTo>
                    <a:pt x="2043251" y="1152397"/>
                  </a:lnTo>
                  <a:lnTo>
                    <a:pt x="2060842" y="1107389"/>
                  </a:lnTo>
                  <a:lnTo>
                    <a:pt x="2077239" y="1062258"/>
                  </a:lnTo>
                  <a:lnTo>
                    <a:pt x="2092440" y="1017009"/>
                  </a:lnTo>
                  <a:lnTo>
                    <a:pt x="2106445" y="971644"/>
                  </a:lnTo>
                  <a:lnTo>
                    <a:pt x="2119251" y="926167"/>
                  </a:lnTo>
                  <a:lnTo>
                    <a:pt x="2130857" y="880582"/>
                  </a:lnTo>
                  <a:lnTo>
                    <a:pt x="2141263" y="834891"/>
                  </a:lnTo>
                  <a:lnTo>
                    <a:pt x="2150466" y="789099"/>
                  </a:lnTo>
                  <a:lnTo>
                    <a:pt x="2158465" y="743208"/>
                  </a:lnTo>
                  <a:lnTo>
                    <a:pt x="2165260" y="697222"/>
                  </a:lnTo>
                  <a:lnTo>
                    <a:pt x="2170848" y="651145"/>
                  </a:lnTo>
                  <a:lnTo>
                    <a:pt x="2175229" y="604980"/>
                  </a:lnTo>
                  <a:lnTo>
                    <a:pt x="2174553" y="594584"/>
                  </a:lnTo>
                  <a:lnTo>
                    <a:pt x="2171008" y="584987"/>
                  </a:lnTo>
                  <a:lnTo>
                    <a:pt x="2164923" y="576744"/>
                  </a:lnTo>
                  <a:lnTo>
                    <a:pt x="2156627" y="570414"/>
                  </a:lnTo>
                  <a:lnTo>
                    <a:pt x="2112105" y="543545"/>
                  </a:lnTo>
                  <a:lnTo>
                    <a:pt x="2070098" y="514143"/>
                  </a:lnTo>
                  <a:lnTo>
                    <a:pt x="2030633" y="482229"/>
                  </a:lnTo>
                  <a:lnTo>
                    <a:pt x="1993737" y="447825"/>
                  </a:lnTo>
                  <a:lnTo>
                    <a:pt x="1959438" y="410952"/>
                  </a:lnTo>
                  <a:lnTo>
                    <a:pt x="1927763" y="371634"/>
                  </a:lnTo>
                  <a:lnTo>
                    <a:pt x="1898739" y="329891"/>
                  </a:lnTo>
                  <a:lnTo>
                    <a:pt x="1872185" y="285307"/>
                  </a:lnTo>
                  <a:lnTo>
                    <a:pt x="1848577" y="238514"/>
                  </a:lnTo>
                  <a:lnTo>
                    <a:pt x="1827929" y="189557"/>
                  </a:lnTo>
                  <a:lnTo>
                    <a:pt x="1810252" y="138478"/>
                  </a:lnTo>
                  <a:lnTo>
                    <a:pt x="1795559" y="85319"/>
                  </a:lnTo>
                  <a:lnTo>
                    <a:pt x="1783865" y="30125"/>
                  </a:lnTo>
                  <a:lnTo>
                    <a:pt x="1779408" y="18074"/>
                  </a:lnTo>
                  <a:lnTo>
                    <a:pt x="1771353" y="8534"/>
                  </a:lnTo>
                  <a:lnTo>
                    <a:pt x="1760571" y="2259"/>
                  </a:lnTo>
                  <a:lnTo>
                    <a:pt x="1747934" y="0"/>
                  </a:lnTo>
                  <a:close/>
                </a:path>
              </a:pathLst>
            </a:custGeom>
            <a:solidFill>
              <a:srgbClr val="67D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55E14A7C-0D3D-48EE-EF2C-282514A4DC73}"/>
                </a:ext>
              </a:extLst>
            </p:cNvPr>
            <p:cNvSpPr/>
            <p:nvPr/>
          </p:nvSpPr>
          <p:spPr>
            <a:xfrm>
              <a:off x="7470073" y="3944052"/>
              <a:ext cx="1242060" cy="2314575"/>
            </a:xfrm>
            <a:custGeom>
              <a:avLst/>
              <a:gdLst/>
              <a:ahLst/>
              <a:cxnLst/>
              <a:rect l="l" t="t" r="r" b="b"/>
              <a:pathLst>
                <a:path w="1242059" h="2314575">
                  <a:moveTo>
                    <a:pt x="814630" y="0"/>
                  </a:moveTo>
                  <a:lnTo>
                    <a:pt x="536940" y="0"/>
                  </a:lnTo>
                  <a:lnTo>
                    <a:pt x="546269" y="52545"/>
                  </a:lnTo>
                  <a:lnTo>
                    <a:pt x="558212" y="103344"/>
                  </a:lnTo>
                  <a:lnTo>
                    <a:pt x="572759" y="152360"/>
                  </a:lnTo>
                  <a:lnTo>
                    <a:pt x="589901" y="199559"/>
                  </a:lnTo>
                  <a:lnTo>
                    <a:pt x="609627" y="244904"/>
                  </a:lnTo>
                  <a:lnTo>
                    <a:pt x="631926" y="288360"/>
                  </a:lnTo>
                  <a:lnTo>
                    <a:pt x="656790" y="329891"/>
                  </a:lnTo>
                  <a:lnTo>
                    <a:pt x="683698" y="368783"/>
                  </a:lnTo>
                  <a:lnTo>
                    <a:pt x="712901" y="405583"/>
                  </a:lnTo>
                  <a:lnTo>
                    <a:pt x="744374" y="440273"/>
                  </a:lnTo>
                  <a:lnTo>
                    <a:pt x="778098" y="472833"/>
                  </a:lnTo>
                  <a:lnTo>
                    <a:pt x="814051" y="503244"/>
                  </a:lnTo>
                  <a:lnTo>
                    <a:pt x="852210" y="531488"/>
                  </a:lnTo>
                  <a:lnTo>
                    <a:pt x="892554" y="557545"/>
                  </a:lnTo>
                  <a:lnTo>
                    <a:pt x="935061" y="581398"/>
                  </a:lnTo>
                  <a:lnTo>
                    <a:pt x="931208" y="628546"/>
                  </a:lnTo>
                  <a:lnTo>
                    <a:pt x="926096" y="675605"/>
                  </a:lnTo>
                  <a:lnTo>
                    <a:pt x="919728" y="722571"/>
                  </a:lnTo>
                  <a:lnTo>
                    <a:pt x="912104" y="769440"/>
                  </a:lnTo>
                  <a:lnTo>
                    <a:pt x="903227" y="816208"/>
                  </a:lnTo>
                  <a:lnTo>
                    <a:pt x="893097" y="862873"/>
                  </a:lnTo>
                  <a:lnTo>
                    <a:pt x="881716" y="909429"/>
                  </a:lnTo>
                  <a:lnTo>
                    <a:pt x="869085" y="955874"/>
                  </a:lnTo>
                  <a:lnTo>
                    <a:pt x="855206" y="1002203"/>
                  </a:lnTo>
                  <a:lnTo>
                    <a:pt x="840080" y="1048414"/>
                  </a:lnTo>
                  <a:lnTo>
                    <a:pt x="823709" y="1094502"/>
                  </a:lnTo>
                  <a:lnTo>
                    <a:pt x="806094" y="1140464"/>
                  </a:lnTo>
                  <a:lnTo>
                    <a:pt x="787237" y="1186296"/>
                  </a:lnTo>
                  <a:lnTo>
                    <a:pt x="767138" y="1231994"/>
                  </a:lnTo>
                  <a:lnTo>
                    <a:pt x="745799" y="1277555"/>
                  </a:lnTo>
                  <a:lnTo>
                    <a:pt x="723223" y="1322975"/>
                  </a:lnTo>
                  <a:lnTo>
                    <a:pt x="699409" y="1368251"/>
                  </a:lnTo>
                  <a:lnTo>
                    <a:pt x="674360" y="1413378"/>
                  </a:lnTo>
                  <a:lnTo>
                    <a:pt x="648077" y="1458354"/>
                  </a:lnTo>
                  <a:lnTo>
                    <a:pt x="620562" y="1503174"/>
                  </a:lnTo>
                  <a:lnTo>
                    <a:pt x="591815" y="1547834"/>
                  </a:lnTo>
                  <a:lnTo>
                    <a:pt x="561839" y="1592332"/>
                  </a:lnTo>
                  <a:lnTo>
                    <a:pt x="530634" y="1636663"/>
                  </a:lnTo>
                  <a:lnTo>
                    <a:pt x="498203" y="1680824"/>
                  </a:lnTo>
                  <a:lnTo>
                    <a:pt x="464546" y="1724811"/>
                  </a:lnTo>
                  <a:lnTo>
                    <a:pt x="427461" y="1771311"/>
                  </a:lnTo>
                  <a:lnTo>
                    <a:pt x="390100" y="1816251"/>
                  </a:lnTo>
                  <a:lnTo>
                    <a:pt x="352601" y="1859612"/>
                  </a:lnTo>
                  <a:lnTo>
                    <a:pt x="315099" y="1901375"/>
                  </a:lnTo>
                  <a:lnTo>
                    <a:pt x="277732" y="1941522"/>
                  </a:lnTo>
                  <a:lnTo>
                    <a:pt x="240635" y="1980036"/>
                  </a:lnTo>
                  <a:lnTo>
                    <a:pt x="203945" y="2016896"/>
                  </a:lnTo>
                  <a:lnTo>
                    <a:pt x="167798" y="2052085"/>
                  </a:lnTo>
                  <a:lnTo>
                    <a:pt x="132332" y="2085585"/>
                  </a:lnTo>
                  <a:lnTo>
                    <a:pt x="97683" y="2117377"/>
                  </a:lnTo>
                  <a:lnTo>
                    <a:pt x="63987" y="2147443"/>
                  </a:lnTo>
                  <a:lnTo>
                    <a:pt x="31380" y="2175764"/>
                  </a:lnTo>
                  <a:lnTo>
                    <a:pt x="0" y="2202322"/>
                  </a:lnTo>
                  <a:lnTo>
                    <a:pt x="36876" y="2232677"/>
                  </a:lnTo>
                  <a:lnTo>
                    <a:pt x="71415" y="2260279"/>
                  </a:lnTo>
                  <a:lnTo>
                    <a:pt x="103352" y="2285086"/>
                  </a:lnTo>
                  <a:lnTo>
                    <a:pt x="142923" y="2312502"/>
                  </a:lnTo>
                  <a:lnTo>
                    <a:pt x="154312" y="2314318"/>
                  </a:lnTo>
                  <a:lnTo>
                    <a:pt x="165700" y="2312502"/>
                  </a:lnTo>
                  <a:lnTo>
                    <a:pt x="200852" y="2288468"/>
                  </a:lnTo>
                  <a:lnTo>
                    <a:pt x="256333" y="2245113"/>
                  </a:lnTo>
                  <a:lnTo>
                    <a:pt x="286840" y="2220390"/>
                  </a:lnTo>
                  <a:lnTo>
                    <a:pt x="318976" y="2193664"/>
                  </a:lnTo>
                  <a:lnTo>
                    <a:pt x="352580" y="2164959"/>
                  </a:lnTo>
                  <a:lnTo>
                    <a:pt x="387493" y="2134296"/>
                  </a:lnTo>
                  <a:lnTo>
                    <a:pt x="423553" y="2101697"/>
                  </a:lnTo>
                  <a:lnTo>
                    <a:pt x="460600" y="2067184"/>
                  </a:lnTo>
                  <a:lnTo>
                    <a:pt x="498472" y="2030779"/>
                  </a:lnTo>
                  <a:lnTo>
                    <a:pt x="537009" y="1992504"/>
                  </a:lnTo>
                  <a:lnTo>
                    <a:pt x="576050" y="1952381"/>
                  </a:lnTo>
                  <a:lnTo>
                    <a:pt x="615435" y="1910431"/>
                  </a:lnTo>
                  <a:lnTo>
                    <a:pt x="655002" y="1866678"/>
                  </a:lnTo>
                  <a:lnTo>
                    <a:pt x="694591" y="1821142"/>
                  </a:lnTo>
                  <a:lnTo>
                    <a:pt x="734041" y="1773846"/>
                  </a:lnTo>
                  <a:lnTo>
                    <a:pt x="773192" y="1724811"/>
                  </a:lnTo>
                  <a:lnTo>
                    <a:pt x="806187" y="1681704"/>
                  </a:lnTo>
                  <a:lnTo>
                    <a:pt x="838005" y="1638431"/>
                  </a:lnTo>
                  <a:lnTo>
                    <a:pt x="868645" y="1594994"/>
                  </a:lnTo>
                  <a:lnTo>
                    <a:pt x="898106" y="1551398"/>
                  </a:lnTo>
                  <a:lnTo>
                    <a:pt x="926386" y="1507645"/>
                  </a:lnTo>
                  <a:lnTo>
                    <a:pt x="953484" y="1463738"/>
                  </a:lnTo>
                  <a:lnTo>
                    <a:pt x="979399" y="1419682"/>
                  </a:lnTo>
                  <a:lnTo>
                    <a:pt x="1004128" y="1375480"/>
                  </a:lnTo>
                  <a:lnTo>
                    <a:pt x="1027672" y="1331135"/>
                  </a:lnTo>
                  <a:lnTo>
                    <a:pt x="1050027" y="1286651"/>
                  </a:lnTo>
                  <a:lnTo>
                    <a:pt x="1071194" y="1242030"/>
                  </a:lnTo>
                  <a:lnTo>
                    <a:pt x="1091171" y="1197277"/>
                  </a:lnTo>
                  <a:lnTo>
                    <a:pt x="1109956" y="1152395"/>
                  </a:lnTo>
                  <a:lnTo>
                    <a:pt x="1127547" y="1107387"/>
                  </a:lnTo>
                  <a:lnTo>
                    <a:pt x="1143945" y="1062257"/>
                  </a:lnTo>
                  <a:lnTo>
                    <a:pt x="1159146" y="1017008"/>
                  </a:lnTo>
                  <a:lnTo>
                    <a:pt x="1173151" y="971643"/>
                  </a:lnTo>
                  <a:lnTo>
                    <a:pt x="1185957" y="926167"/>
                  </a:lnTo>
                  <a:lnTo>
                    <a:pt x="1197563" y="880581"/>
                  </a:lnTo>
                  <a:lnTo>
                    <a:pt x="1207967" y="834891"/>
                  </a:lnTo>
                  <a:lnTo>
                    <a:pt x="1217170" y="789099"/>
                  </a:lnTo>
                  <a:lnTo>
                    <a:pt x="1225168" y="743208"/>
                  </a:lnTo>
                  <a:lnTo>
                    <a:pt x="1231961" y="697222"/>
                  </a:lnTo>
                  <a:lnTo>
                    <a:pt x="1237547" y="651145"/>
                  </a:lnTo>
                  <a:lnTo>
                    <a:pt x="1241925" y="604980"/>
                  </a:lnTo>
                  <a:lnTo>
                    <a:pt x="1241252" y="594584"/>
                  </a:lnTo>
                  <a:lnTo>
                    <a:pt x="1237711" y="584984"/>
                  </a:lnTo>
                  <a:lnTo>
                    <a:pt x="1231627" y="576735"/>
                  </a:lnTo>
                  <a:lnTo>
                    <a:pt x="1223324" y="570392"/>
                  </a:lnTo>
                  <a:lnTo>
                    <a:pt x="1178801" y="543532"/>
                  </a:lnTo>
                  <a:lnTo>
                    <a:pt x="1136794" y="514135"/>
                  </a:lnTo>
                  <a:lnTo>
                    <a:pt x="1097329" y="482225"/>
                  </a:lnTo>
                  <a:lnTo>
                    <a:pt x="1060433" y="447823"/>
                  </a:lnTo>
                  <a:lnTo>
                    <a:pt x="1026134" y="410952"/>
                  </a:lnTo>
                  <a:lnTo>
                    <a:pt x="994459" y="371634"/>
                  </a:lnTo>
                  <a:lnTo>
                    <a:pt x="965435" y="329891"/>
                  </a:lnTo>
                  <a:lnTo>
                    <a:pt x="938882" y="285307"/>
                  </a:lnTo>
                  <a:lnTo>
                    <a:pt x="915275" y="238514"/>
                  </a:lnTo>
                  <a:lnTo>
                    <a:pt x="894628" y="189557"/>
                  </a:lnTo>
                  <a:lnTo>
                    <a:pt x="876954" y="138478"/>
                  </a:lnTo>
                  <a:lnTo>
                    <a:pt x="862268" y="85319"/>
                  </a:lnTo>
                  <a:lnTo>
                    <a:pt x="850582" y="30125"/>
                  </a:lnTo>
                  <a:lnTo>
                    <a:pt x="846125" y="18065"/>
                  </a:lnTo>
                  <a:lnTo>
                    <a:pt x="838068" y="8527"/>
                  </a:lnTo>
                  <a:lnTo>
                    <a:pt x="827279" y="2256"/>
                  </a:lnTo>
                  <a:lnTo>
                    <a:pt x="814630" y="0"/>
                  </a:lnTo>
                  <a:close/>
                </a:path>
              </a:pathLst>
            </a:custGeom>
            <a:solidFill>
              <a:srgbClr val="20A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26BB28BC-030D-33BB-3A7D-EA6E62EA80F6}"/>
                </a:ext>
              </a:extLst>
            </p:cNvPr>
            <p:cNvSpPr/>
            <p:nvPr/>
          </p:nvSpPr>
          <p:spPr>
            <a:xfrm>
              <a:off x="6902423" y="4214389"/>
              <a:ext cx="1443990" cy="1443990"/>
            </a:xfrm>
            <a:custGeom>
              <a:avLst/>
              <a:gdLst/>
              <a:ahLst/>
              <a:cxnLst/>
              <a:rect l="l" t="t" r="r" b="b"/>
              <a:pathLst>
                <a:path w="1443990" h="1443989">
                  <a:moveTo>
                    <a:pt x="721959" y="0"/>
                  </a:moveTo>
                  <a:lnTo>
                    <a:pt x="674489" y="1535"/>
                  </a:lnTo>
                  <a:lnTo>
                    <a:pt x="627839" y="6079"/>
                  </a:lnTo>
                  <a:lnTo>
                    <a:pt x="582105" y="13535"/>
                  </a:lnTo>
                  <a:lnTo>
                    <a:pt x="537380" y="23809"/>
                  </a:lnTo>
                  <a:lnTo>
                    <a:pt x="493761" y="36805"/>
                  </a:lnTo>
                  <a:lnTo>
                    <a:pt x="451343" y="52428"/>
                  </a:lnTo>
                  <a:lnTo>
                    <a:pt x="410220" y="70584"/>
                  </a:lnTo>
                  <a:lnTo>
                    <a:pt x="370488" y="91177"/>
                  </a:lnTo>
                  <a:lnTo>
                    <a:pt x="332241" y="114112"/>
                  </a:lnTo>
                  <a:lnTo>
                    <a:pt x="295576" y="139294"/>
                  </a:lnTo>
                  <a:lnTo>
                    <a:pt x="260587" y="166627"/>
                  </a:lnTo>
                  <a:lnTo>
                    <a:pt x="227369" y="196018"/>
                  </a:lnTo>
                  <a:lnTo>
                    <a:pt x="196018" y="227369"/>
                  </a:lnTo>
                  <a:lnTo>
                    <a:pt x="166627" y="260587"/>
                  </a:lnTo>
                  <a:lnTo>
                    <a:pt x="139294" y="295576"/>
                  </a:lnTo>
                  <a:lnTo>
                    <a:pt x="114112" y="332241"/>
                  </a:lnTo>
                  <a:lnTo>
                    <a:pt x="91177" y="370488"/>
                  </a:lnTo>
                  <a:lnTo>
                    <a:pt x="70584" y="410220"/>
                  </a:lnTo>
                  <a:lnTo>
                    <a:pt x="52428" y="451343"/>
                  </a:lnTo>
                  <a:lnTo>
                    <a:pt x="36805" y="493761"/>
                  </a:lnTo>
                  <a:lnTo>
                    <a:pt x="23809" y="537380"/>
                  </a:lnTo>
                  <a:lnTo>
                    <a:pt x="13535" y="582105"/>
                  </a:lnTo>
                  <a:lnTo>
                    <a:pt x="6079" y="627839"/>
                  </a:lnTo>
                  <a:lnTo>
                    <a:pt x="1535" y="674489"/>
                  </a:lnTo>
                  <a:lnTo>
                    <a:pt x="0" y="721959"/>
                  </a:lnTo>
                  <a:lnTo>
                    <a:pt x="1535" y="769427"/>
                  </a:lnTo>
                  <a:lnTo>
                    <a:pt x="6079" y="816075"/>
                  </a:lnTo>
                  <a:lnTo>
                    <a:pt x="13535" y="861809"/>
                  </a:lnTo>
                  <a:lnTo>
                    <a:pt x="23809" y="906532"/>
                  </a:lnTo>
                  <a:lnTo>
                    <a:pt x="36805" y="950151"/>
                  </a:lnTo>
                  <a:lnTo>
                    <a:pt x="52428" y="992569"/>
                  </a:lnTo>
                  <a:lnTo>
                    <a:pt x="70584" y="1033692"/>
                  </a:lnTo>
                  <a:lnTo>
                    <a:pt x="91177" y="1073424"/>
                  </a:lnTo>
                  <a:lnTo>
                    <a:pt x="114112" y="1111670"/>
                  </a:lnTo>
                  <a:lnTo>
                    <a:pt x="139294" y="1148336"/>
                  </a:lnTo>
                  <a:lnTo>
                    <a:pt x="166627" y="1183326"/>
                  </a:lnTo>
                  <a:lnTo>
                    <a:pt x="196018" y="1216545"/>
                  </a:lnTo>
                  <a:lnTo>
                    <a:pt x="227369" y="1247897"/>
                  </a:lnTo>
                  <a:lnTo>
                    <a:pt x="260587" y="1277288"/>
                  </a:lnTo>
                  <a:lnTo>
                    <a:pt x="295576" y="1304622"/>
                  </a:lnTo>
                  <a:lnTo>
                    <a:pt x="332241" y="1329805"/>
                  </a:lnTo>
                  <a:lnTo>
                    <a:pt x="370488" y="1352741"/>
                  </a:lnTo>
                  <a:lnTo>
                    <a:pt x="410220" y="1373335"/>
                  </a:lnTo>
                  <a:lnTo>
                    <a:pt x="451343" y="1391491"/>
                  </a:lnTo>
                  <a:lnTo>
                    <a:pt x="493761" y="1407116"/>
                  </a:lnTo>
                  <a:lnTo>
                    <a:pt x="537380" y="1420113"/>
                  </a:lnTo>
                  <a:lnTo>
                    <a:pt x="582105" y="1430387"/>
                  </a:lnTo>
                  <a:lnTo>
                    <a:pt x="627839" y="1437844"/>
                  </a:lnTo>
                  <a:lnTo>
                    <a:pt x="674489" y="1442387"/>
                  </a:lnTo>
                  <a:lnTo>
                    <a:pt x="721959" y="1443923"/>
                  </a:lnTo>
                  <a:lnTo>
                    <a:pt x="769427" y="1442387"/>
                  </a:lnTo>
                  <a:lnTo>
                    <a:pt x="816075" y="1437844"/>
                  </a:lnTo>
                  <a:lnTo>
                    <a:pt x="861809" y="1430387"/>
                  </a:lnTo>
                  <a:lnTo>
                    <a:pt x="906532" y="1420113"/>
                  </a:lnTo>
                  <a:lnTo>
                    <a:pt x="950151" y="1407116"/>
                  </a:lnTo>
                  <a:lnTo>
                    <a:pt x="992569" y="1391491"/>
                  </a:lnTo>
                  <a:lnTo>
                    <a:pt x="1033692" y="1373335"/>
                  </a:lnTo>
                  <a:lnTo>
                    <a:pt x="1073424" y="1352741"/>
                  </a:lnTo>
                  <a:lnTo>
                    <a:pt x="1111670" y="1329805"/>
                  </a:lnTo>
                  <a:lnTo>
                    <a:pt x="1148336" y="1304622"/>
                  </a:lnTo>
                  <a:lnTo>
                    <a:pt x="1183326" y="1277288"/>
                  </a:lnTo>
                  <a:lnTo>
                    <a:pt x="1216545" y="1247897"/>
                  </a:lnTo>
                  <a:lnTo>
                    <a:pt x="1247897" y="1216545"/>
                  </a:lnTo>
                  <a:lnTo>
                    <a:pt x="1277288" y="1183326"/>
                  </a:lnTo>
                  <a:lnTo>
                    <a:pt x="1304622" y="1148336"/>
                  </a:lnTo>
                  <a:lnTo>
                    <a:pt x="1329805" y="1111670"/>
                  </a:lnTo>
                  <a:lnTo>
                    <a:pt x="1352741" y="1073424"/>
                  </a:lnTo>
                  <a:lnTo>
                    <a:pt x="1373335" y="1033692"/>
                  </a:lnTo>
                  <a:lnTo>
                    <a:pt x="1391491" y="992569"/>
                  </a:lnTo>
                  <a:lnTo>
                    <a:pt x="1407116" y="950151"/>
                  </a:lnTo>
                  <a:lnTo>
                    <a:pt x="1420113" y="906532"/>
                  </a:lnTo>
                  <a:lnTo>
                    <a:pt x="1430387" y="861809"/>
                  </a:lnTo>
                  <a:lnTo>
                    <a:pt x="1437844" y="816075"/>
                  </a:lnTo>
                  <a:lnTo>
                    <a:pt x="1442387" y="769427"/>
                  </a:lnTo>
                  <a:lnTo>
                    <a:pt x="1443923" y="721959"/>
                  </a:lnTo>
                  <a:lnTo>
                    <a:pt x="1442387" y="674489"/>
                  </a:lnTo>
                  <a:lnTo>
                    <a:pt x="1437844" y="627839"/>
                  </a:lnTo>
                  <a:lnTo>
                    <a:pt x="1430387" y="582105"/>
                  </a:lnTo>
                  <a:lnTo>
                    <a:pt x="1420113" y="537380"/>
                  </a:lnTo>
                  <a:lnTo>
                    <a:pt x="1407116" y="493761"/>
                  </a:lnTo>
                  <a:lnTo>
                    <a:pt x="1391491" y="451343"/>
                  </a:lnTo>
                  <a:lnTo>
                    <a:pt x="1373335" y="410220"/>
                  </a:lnTo>
                  <a:lnTo>
                    <a:pt x="1352741" y="370488"/>
                  </a:lnTo>
                  <a:lnTo>
                    <a:pt x="1329805" y="332241"/>
                  </a:lnTo>
                  <a:lnTo>
                    <a:pt x="1304622" y="295576"/>
                  </a:lnTo>
                  <a:lnTo>
                    <a:pt x="1277288" y="260587"/>
                  </a:lnTo>
                  <a:lnTo>
                    <a:pt x="1247897" y="227369"/>
                  </a:lnTo>
                  <a:lnTo>
                    <a:pt x="1216545" y="196018"/>
                  </a:lnTo>
                  <a:lnTo>
                    <a:pt x="1183326" y="166627"/>
                  </a:lnTo>
                  <a:lnTo>
                    <a:pt x="1148336" y="139294"/>
                  </a:lnTo>
                  <a:lnTo>
                    <a:pt x="1111670" y="114112"/>
                  </a:lnTo>
                  <a:lnTo>
                    <a:pt x="1073424" y="91177"/>
                  </a:lnTo>
                  <a:lnTo>
                    <a:pt x="1033692" y="70584"/>
                  </a:lnTo>
                  <a:lnTo>
                    <a:pt x="992569" y="52428"/>
                  </a:lnTo>
                  <a:lnTo>
                    <a:pt x="950151" y="36805"/>
                  </a:lnTo>
                  <a:lnTo>
                    <a:pt x="906532" y="23809"/>
                  </a:lnTo>
                  <a:lnTo>
                    <a:pt x="861809" y="13535"/>
                  </a:lnTo>
                  <a:lnTo>
                    <a:pt x="816075" y="6079"/>
                  </a:lnTo>
                  <a:lnTo>
                    <a:pt x="769427" y="1535"/>
                  </a:lnTo>
                  <a:lnTo>
                    <a:pt x="721959" y="0"/>
                  </a:lnTo>
                  <a:close/>
                </a:path>
              </a:pathLst>
            </a:custGeom>
            <a:solidFill>
              <a:srgbClr val="E9F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D745FE7E-582F-80DE-48E7-6F3F6A2439BF}"/>
                </a:ext>
              </a:extLst>
            </p:cNvPr>
            <p:cNvSpPr/>
            <p:nvPr/>
          </p:nvSpPr>
          <p:spPr>
            <a:xfrm>
              <a:off x="7156399" y="4740522"/>
              <a:ext cx="906780" cy="412750"/>
            </a:xfrm>
            <a:custGeom>
              <a:avLst/>
              <a:gdLst/>
              <a:ahLst/>
              <a:cxnLst/>
              <a:rect l="l" t="t" r="r" b="b"/>
              <a:pathLst>
                <a:path w="906779" h="412750">
                  <a:moveTo>
                    <a:pt x="299275" y="24612"/>
                  </a:moveTo>
                  <a:lnTo>
                    <a:pt x="295783" y="14859"/>
                  </a:lnTo>
                  <a:lnTo>
                    <a:pt x="286829" y="7048"/>
                  </a:lnTo>
                  <a:lnTo>
                    <a:pt x="274739" y="1879"/>
                  </a:lnTo>
                  <a:lnTo>
                    <a:pt x="261797" y="0"/>
                  </a:lnTo>
                  <a:lnTo>
                    <a:pt x="252298" y="0"/>
                  </a:lnTo>
                  <a:lnTo>
                    <a:pt x="244449" y="3340"/>
                  </a:lnTo>
                  <a:lnTo>
                    <a:pt x="241668" y="12306"/>
                  </a:lnTo>
                  <a:lnTo>
                    <a:pt x="149923" y="331152"/>
                  </a:lnTo>
                  <a:lnTo>
                    <a:pt x="57619" y="12306"/>
                  </a:lnTo>
                  <a:lnTo>
                    <a:pt x="54825" y="3340"/>
                  </a:lnTo>
                  <a:lnTo>
                    <a:pt x="46990" y="0"/>
                  </a:lnTo>
                  <a:lnTo>
                    <a:pt x="36931" y="0"/>
                  </a:lnTo>
                  <a:lnTo>
                    <a:pt x="24307" y="1803"/>
                  </a:lnTo>
                  <a:lnTo>
                    <a:pt x="12382" y="6845"/>
                  </a:lnTo>
                  <a:lnTo>
                    <a:pt x="3492" y="14617"/>
                  </a:lnTo>
                  <a:lnTo>
                    <a:pt x="0" y="24612"/>
                  </a:lnTo>
                  <a:lnTo>
                    <a:pt x="0" y="27952"/>
                  </a:lnTo>
                  <a:lnTo>
                    <a:pt x="571" y="29654"/>
                  </a:lnTo>
                  <a:lnTo>
                    <a:pt x="112445" y="392125"/>
                  </a:lnTo>
                  <a:lnTo>
                    <a:pt x="117830" y="400939"/>
                  </a:lnTo>
                  <a:lnTo>
                    <a:pt x="126568" y="407225"/>
                  </a:lnTo>
                  <a:lnTo>
                    <a:pt x="137617" y="410997"/>
                  </a:lnTo>
                  <a:lnTo>
                    <a:pt x="149923" y="412254"/>
                  </a:lnTo>
                  <a:lnTo>
                    <a:pt x="162306" y="410997"/>
                  </a:lnTo>
                  <a:lnTo>
                    <a:pt x="173494" y="407225"/>
                  </a:lnTo>
                  <a:lnTo>
                    <a:pt x="182257" y="400939"/>
                  </a:lnTo>
                  <a:lnTo>
                    <a:pt x="187401" y="392125"/>
                  </a:lnTo>
                  <a:lnTo>
                    <a:pt x="299275" y="26276"/>
                  </a:lnTo>
                  <a:lnTo>
                    <a:pt x="299275" y="24612"/>
                  </a:lnTo>
                  <a:close/>
                </a:path>
                <a:path w="906779" h="412750">
                  <a:moveTo>
                    <a:pt x="598030" y="123063"/>
                  </a:moveTo>
                  <a:lnTo>
                    <a:pt x="588556" y="65836"/>
                  </a:lnTo>
                  <a:lnTo>
                    <a:pt x="579501" y="52565"/>
                  </a:lnTo>
                  <a:lnTo>
                    <a:pt x="562571" y="27762"/>
                  </a:lnTo>
                  <a:lnTo>
                    <a:pt x="538721" y="14770"/>
                  </a:lnTo>
                  <a:lnTo>
                    <a:pt x="538721" y="124739"/>
                  </a:lnTo>
                  <a:lnTo>
                    <a:pt x="538721" y="131457"/>
                  </a:lnTo>
                  <a:lnTo>
                    <a:pt x="534149" y="163576"/>
                  </a:lnTo>
                  <a:lnTo>
                    <a:pt x="520966" y="186270"/>
                  </a:lnTo>
                  <a:lnTo>
                    <a:pt x="500024" y="199732"/>
                  </a:lnTo>
                  <a:lnTo>
                    <a:pt x="472147" y="204177"/>
                  </a:lnTo>
                  <a:lnTo>
                    <a:pt x="402793" y="204177"/>
                  </a:lnTo>
                  <a:lnTo>
                    <a:pt x="402793" y="52565"/>
                  </a:lnTo>
                  <a:lnTo>
                    <a:pt x="472147" y="52565"/>
                  </a:lnTo>
                  <a:lnTo>
                    <a:pt x="500024" y="56921"/>
                  </a:lnTo>
                  <a:lnTo>
                    <a:pt x="520966" y="70192"/>
                  </a:lnTo>
                  <a:lnTo>
                    <a:pt x="534149" y="92697"/>
                  </a:lnTo>
                  <a:lnTo>
                    <a:pt x="538721" y="124739"/>
                  </a:lnTo>
                  <a:lnTo>
                    <a:pt x="538721" y="14770"/>
                  </a:lnTo>
                  <a:lnTo>
                    <a:pt x="523684" y="6565"/>
                  </a:lnTo>
                  <a:lnTo>
                    <a:pt x="475513" y="0"/>
                  </a:lnTo>
                  <a:lnTo>
                    <a:pt x="366433" y="0"/>
                  </a:lnTo>
                  <a:lnTo>
                    <a:pt x="343484" y="389343"/>
                  </a:lnTo>
                  <a:lnTo>
                    <a:pt x="346075" y="397827"/>
                  </a:lnTo>
                  <a:lnTo>
                    <a:pt x="352856" y="403948"/>
                  </a:lnTo>
                  <a:lnTo>
                    <a:pt x="362369" y="407657"/>
                  </a:lnTo>
                  <a:lnTo>
                    <a:pt x="373138" y="408914"/>
                  </a:lnTo>
                  <a:lnTo>
                    <a:pt x="384149" y="407657"/>
                  </a:lnTo>
                  <a:lnTo>
                    <a:pt x="393623" y="403948"/>
                  </a:lnTo>
                  <a:lnTo>
                    <a:pt x="400278" y="397827"/>
                  </a:lnTo>
                  <a:lnTo>
                    <a:pt x="402793" y="389343"/>
                  </a:lnTo>
                  <a:lnTo>
                    <a:pt x="402793" y="251155"/>
                  </a:lnTo>
                  <a:lnTo>
                    <a:pt x="472147" y="251155"/>
                  </a:lnTo>
                  <a:lnTo>
                    <a:pt x="521563" y="244424"/>
                  </a:lnTo>
                  <a:lnTo>
                    <a:pt x="561530" y="222910"/>
                  </a:lnTo>
                  <a:lnTo>
                    <a:pt x="574598" y="204177"/>
                  </a:lnTo>
                  <a:lnTo>
                    <a:pt x="588276" y="184607"/>
                  </a:lnTo>
                  <a:lnTo>
                    <a:pt x="598030" y="127533"/>
                  </a:lnTo>
                  <a:lnTo>
                    <a:pt x="598030" y="123063"/>
                  </a:lnTo>
                  <a:close/>
                </a:path>
                <a:path w="906779" h="412750">
                  <a:moveTo>
                    <a:pt x="906272" y="19011"/>
                  </a:moveTo>
                  <a:lnTo>
                    <a:pt x="903770" y="10375"/>
                  </a:lnTo>
                  <a:lnTo>
                    <a:pt x="897115" y="4470"/>
                  </a:lnTo>
                  <a:lnTo>
                    <a:pt x="887628" y="1079"/>
                  </a:lnTo>
                  <a:lnTo>
                    <a:pt x="876630" y="0"/>
                  </a:lnTo>
                  <a:lnTo>
                    <a:pt x="865847" y="1079"/>
                  </a:lnTo>
                  <a:lnTo>
                    <a:pt x="856348" y="4470"/>
                  </a:lnTo>
                  <a:lnTo>
                    <a:pt x="849566" y="10375"/>
                  </a:lnTo>
                  <a:lnTo>
                    <a:pt x="846975" y="19011"/>
                  </a:lnTo>
                  <a:lnTo>
                    <a:pt x="846975" y="275767"/>
                  </a:lnTo>
                  <a:lnTo>
                    <a:pt x="722795" y="33553"/>
                  </a:lnTo>
                  <a:lnTo>
                    <a:pt x="713130" y="17449"/>
                  </a:lnTo>
                  <a:lnTo>
                    <a:pt x="703351" y="7124"/>
                  </a:lnTo>
                  <a:lnTo>
                    <a:pt x="692099" y="1625"/>
                  </a:lnTo>
                  <a:lnTo>
                    <a:pt x="678027" y="0"/>
                  </a:lnTo>
                  <a:lnTo>
                    <a:pt x="667029" y="1092"/>
                  </a:lnTo>
                  <a:lnTo>
                    <a:pt x="657542" y="4546"/>
                  </a:lnTo>
                  <a:lnTo>
                    <a:pt x="650900" y="10617"/>
                  </a:lnTo>
                  <a:lnTo>
                    <a:pt x="648385" y="19570"/>
                  </a:lnTo>
                  <a:lnTo>
                    <a:pt x="648385" y="389343"/>
                  </a:lnTo>
                  <a:lnTo>
                    <a:pt x="650976" y="397827"/>
                  </a:lnTo>
                  <a:lnTo>
                    <a:pt x="657758" y="403948"/>
                  </a:lnTo>
                  <a:lnTo>
                    <a:pt x="667258" y="407657"/>
                  </a:lnTo>
                  <a:lnTo>
                    <a:pt x="678027" y="408914"/>
                  </a:lnTo>
                  <a:lnTo>
                    <a:pt x="689038" y="407657"/>
                  </a:lnTo>
                  <a:lnTo>
                    <a:pt x="698512" y="403948"/>
                  </a:lnTo>
                  <a:lnTo>
                    <a:pt x="705167" y="397827"/>
                  </a:lnTo>
                  <a:lnTo>
                    <a:pt x="707669" y="389343"/>
                  </a:lnTo>
                  <a:lnTo>
                    <a:pt x="707669" y="132562"/>
                  </a:lnTo>
                  <a:lnTo>
                    <a:pt x="841375" y="387108"/>
                  </a:lnTo>
                  <a:lnTo>
                    <a:pt x="848144" y="396646"/>
                  </a:lnTo>
                  <a:lnTo>
                    <a:pt x="856475" y="403466"/>
                  </a:lnTo>
                  <a:lnTo>
                    <a:pt x="866076" y="407555"/>
                  </a:lnTo>
                  <a:lnTo>
                    <a:pt x="876630" y="408914"/>
                  </a:lnTo>
                  <a:lnTo>
                    <a:pt x="887628" y="407657"/>
                  </a:lnTo>
                  <a:lnTo>
                    <a:pt x="897115" y="403948"/>
                  </a:lnTo>
                  <a:lnTo>
                    <a:pt x="903770" y="397827"/>
                  </a:lnTo>
                  <a:lnTo>
                    <a:pt x="906272" y="389343"/>
                  </a:lnTo>
                  <a:lnTo>
                    <a:pt x="906272" y="19011"/>
                  </a:lnTo>
                  <a:close/>
                </a:path>
              </a:pathLst>
            </a:custGeom>
            <a:solidFill>
              <a:srgbClr val="25687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11">
              <a:extLst>
                <a:ext uri="{FF2B5EF4-FFF2-40B4-BE49-F238E27FC236}">
                  <a16:creationId xmlns:a16="http://schemas.microsoft.com/office/drawing/2014/main" id="{6E9BC3DD-B08C-FDF4-B5AD-DBA3AAFB7AB9}"/>
                </a:ext>
              </a:extLst>
            </p:cNvPr>
            <p:cNvSpPr/>
            <p:nvPr/>
          </p:nvSpPr>
          <p:spPr>
            <a:xfrm>
              <a:off x="6991147" y="4214399"/>
              <a:ext cx="1266825" cy="1443990"/>
            </a:xfrm>
            <a:custGeom>
              <a:avLst/>
              <a:gdLst/>
              <a:ahLst/>
              <a:cxnLst/>
              <a:rect l="l" t="t" r="r" b="b"/>
              <a:pathLst>
                <a:path w="1266825" h="1443989">
                  <a:moveTo>
                    <a:pt x="1261668" y="1077468"/>
                  </a:moveTo>
                  <a:lnTo>
                    <a:pt x="4775" y="1077468"/>
                  </a:lnTo>
                  <a:lnTo>
                    <a:pt x="29311" y="1117638"/>
                  </a:lnTo>
                  <a:lnTo>
                    <a:pt x="56337" y="1156030"/>
                  </a:lnTo>
                  <a:lnTo>
                    <a:pt x="85737" y="1192530"/>
                  </a:lnTo>
                  <a:lnTo>
                    <a:pt x="117411" y="1227023"/>
                  </a:lnTo>
                  <a:lnTo>
                    <a:pt x="151218" y="1259408"/>
                  </a:lnTo>
                  <a:lnTo>
                    <a:pt x="187083" y="1289558"/>
                  </a:lnTo>
                  <a:lnTo>
                    <a:pt x="224866" y="1317371"/>
                  </a:lnTo>
                  <a:lnTo>
                    <a:pt x="264464" y="1342732"/>
                  </a:lnTo>
                  <a:lnTo>
                    <a:pt x="305765" y="1365529"/>
                  </a:lnTo>
                  <a:lnTo>
                    <a:pt x="348665" y="1385646"/>
                  </a:lnTo>
                  <a:lnTo>
                    <a:pt x="393052" y="1402981"/>
                  </a:lnTo>
                  <a:lnTo>
                    <a:pt x="438797" y="1417408"/>
                  </a:lnTo>
                  <a:lnTo>
                    <a:pt x="485800" y="1428826"/>
                  </a:lnTo>
                  <a:lnTo>
                    <a:pt x="533946" y="1437132"/>
                  </a:lnTo>
                  <a:lnTo>
                    <a:pt x="583133" y="1442186"/>
                  </a:lnTo>
                  <a:lnTo>
                    <a:pt x="633234" y="1443901"/>
                  </a:lnTo>
                  <a:lnTo>
                    <a:pt x="683323" y="1442186"/>
                  </a:lnTo>
                  <a:lnTo>
                    <a:pt x="732510" y="1437132"/>
                  </a:lnTo>
                  <a:lnTo>
                    <a:pt x="780656" y="1428826"/>
                  </a:lnTo>
                  <a:lnTo>
                    <a:pt x="827659" y="1417408"/>
                  </a:lnTo>
                  <a:lnTo>
                    <a:pt x="873404" y="1402981"/>
                  </a:lnTo>
                  <a:lnTo>
                    <a:pt x="917778" y="1385646"/>
                  </a:lnTo>
                  <a:lnTo>
                    <a:pt x="960678" y="1365529"/>
                  </a:lnTo>
                  <a:lnTo>
                    <a:pt x="1001979" y="1342732"/>
                  </a:lnTo>
                  <a:lnTo>
                    <a:pt x="1041577" y="1317371"/>
                  </a:lnTo>
                  <a:lnTo>
                    <a:pt x="1079360" y="1289558"/>
                  </a:lnTo>
                  <a:lnTo>
                    <a:pt x="1115225" y="1259408"/>
                  </a:lnTo>
                  <a:lnTo>
                    <a:pt x="1149032" y="1227023"/>
                  </a:lnTo>
                  <a:lnTo>
                    <a:pt x="1180706" y="1192530"/>
                  </a:lnTo>
                  <a:lnTo>
                    <a:pt x="1210106" y="1156030"/>
                  </a:lnTo>
                  <a:lnTo>
                    <a:pt x="1237132" y="1117638"/>
                  </a:lnTo>
                  <a:lnTo>
                    <a:pt x="1261668" y="1077468"/>
                  </a:lnTo>
                  <a:close/>
                </a:path>
                <a:path w="1266825" h="1443989">
                  <a:moveTo>
                    <a:pt x="1266456" y="374967"/>
                  </a:moveTo>
                  <a:lnTo>
                    <a:pt x="1242123" y="333933"/>
                  </a:lnTo>
                  <a:lnTo>
                    <a:pt x="1215212" y="294690"/>
                  </a:lnTo>
                  <a:lnTo>
                    <a:pt x="1185849" y="257378"/>
                  </a:lnTo>
                  <a:lnTo>
                    <a:pt x="1154137" y="222097"/>
                  </a:lnTo>
                  <a:lnTo>
                    <a:pt x="1120190" y="188976"/>
                  </a:lnTo>
                  <a:lnTo>
                    <a:pt x="1084148" y="158115"/>
                  </a:lnTo>
                  <a:lnTo>
                    <a:pt x="1046111" y="129641"/>
                  </a:lnTo>
                  <a:lnTo>
                    <a:pt x="1006182" y="103670"/>
                  </a:lnTo>
                  <a:lnTo>
                    <a:pt x="964514" y="80327"/>
                  </a:lnTo>
                  <a:lnTo>
                    <a:pt x="921181" y="59715"/>
                  </a:lnTo>
                  <a:lnTo>
                    <a:pt x="876338" y="41948"/>
                  </a:lnTo>
                  <a:lnTo>
                    <a:pt x="830072" y="27152"/>
                  </a:lnTo>
                  <a:lnTo>
                    <a:pt x="782510" y="15443"/>
                  </a:lnTo>
                  <a:lnTo>
                    <a:pt x="733780" y="6946"/>
                  </a:lnTo>
                  <a:lnTo>
                    <a:pt x="683971" y="1752"/>
                  </a:lnTo>
                  <a:lnTo>
                    <a:pt x="633234" y="0"/>
                  </a:lnTo>
                  <a:lnTo>
                    <a:pt x="582485" y="1752"/>
                  </a:lnTo>
                  <a:lnTo>
                    <a:pt x="532688" y="6946"/>
                  </a:lnTo>
                  <a:lnTo>
                    <a:pt x="483946" y="15443"/>
                  </a:lnTo>
                  <a:lnTo>
                    <a:pt x="436384" y="27152"/>
                  </a:lnTo>
                  <a:lnTo>
                    <a:pt x="390131" y="41948"/>
                  </a:lnTo>
                  <a:lnTo>
                    <a:pt x="345274" y="59715"/>
                  </a:lnTo>
                  <a:lnTo>
                    <a:pt x="301955" y="80327"/>
                  </a:lnTo>
                  <a:lnTo>
                    <a:pt x="260273" y="103670"/>
                  </a:lnTo>
                  <a:lnTo>
                    <a:pt x="220357" y="129641"/>
                  </a:lnTo>
                  <a:lnTo>
                    <a:pt x="182321" y="158115"/>
                  </a:lnTo>
                  <a:lnTo>
                    <a:pt x="146265" y="188976"/>
                  </a:lnTo>
                  <a:lnTo>
                    <a:pt x="112331" y="222097"/>
                  </a:lnTo>
                  <a:lnTo>
                    <a:pt x="80619" y="257378"/>
                  </a:lnTo>
                  <a:lnTo>
                    <a:pt x="51244" y="294690"/>
                  </a:lnTo>
                  <a:lnTo>
                    <a:pt x="24345" y="333933"/>
                  </a:lnTo>
                  <a:lnTo>
                    <a:pt x="0" y="374967"/>
                  </a:lnTo>
                  <a:lnTo>
                    <a:pt x="1266456" y="374967"/>
                  </a:lnTo>
                  <a:close/>
                </a:path>
              </a:pathLst>
            </a:custGeom>
            <a:solidFill>
              <a:srgbClr val="FFE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85ED6E-139E-02E1-FAA9-35F334C4F127}"/>
              </a:ext>
            </a:extLst>
          </p:cNvPr>
          <p:cNvSpPr txBox="1"/>
          <p:nvPr/>
        </p:nvSpPr>
        <p:spPr>
          <a:xfrm>
            <a:off x="6470650" y="1722476"/>
            <a:ext cx="1257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VPN ad accesso remoto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Consentono agli utenti di accedere a un server su una rete privata tramite rete internet (es. collego un pc con il server dell’azienda tramite VPN)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Idealmente, è come avere a disposizione un canale dedicato e privato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3A8B5-DB96-E68F-BD7B-47E7BDD44687}"/>
              </a:ext>
            </a:extLst>
          </p:cNvPr>
          <p:cNvSpPr txBox="1"/>
          <p:nvPr/>
        </p:nvSpPr>
        <p:spPr>
          <a:xfrm>
            <a:off x="6470650" y="6586964"/>
            <a:ext cx="125730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VPN site-to-site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Utilizzate per connettere in una rete privata (sempre tramite rete internet) uffici dislocati in più sedi o di più organizzazioni.</a:t>
            </a: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Ogni sede ha un router dedicato che si occupa di comunicare con gli altri nodi della VPN.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D8C9754-13BC-294B-33F9-BF96E68AFA73}"/>
              </a:ext>
            </a:extLst>
          </p:cNvPr>
          <p:cNvCxnSpPr/>
          <p:nvPr/>
        </p:nvCxnSpPr>
        <p:spPr>
          <a:xfrm flipV="1">
            <a:off x="4718050" y="2301875"/>
            <a:ext cx="1524000" cy="162173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4AD6E14-9666-AE71-A039-484CFD64444C}"/>
              </a:ext>
            </a:extLst>
          </p:cNvPr>
          <p:cNvCxnSpPr>
            <a:cxnSpLocks/>
          </p:cNvCxnSpPr>
          <p:nvPr/>
        </p:nvCxnSpPr>
        <p:spPr>
          <a:xfrm>
            <a:off x="4533575" y="5914136"/>
            <a:ext cx="1708475" cy="111213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23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a VPN? How Does it Work and Why Do You Need One?">
            <a:extLst>
              <a:ext uri="{FF2B5EF4-FFF2-40B4-BE49-F238E27FC236}">
                <a16:creationId xmlns:a16="http://schemas.microsoft.com/office/drawing/2014/main" id="{C854D588-8A4D-9E1E-1844-07A4F5AA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91" y="3219163"/>
            <a:ext cx="11571922" cy="65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81CBB2-D535-5CFB-E5FF-9513A677C6FC}"/>
              </a:ext>
            </a:extLst>
          </p:cNvPr>
          <p:cNvSpPr txBox="1"/>
          <p:nvPr/>
        </p:nvSpPr>
        <p:spPr>
          <a:xfrm>
            <a:off x="1060450" y="1539875"/>
            <a:ext cx="6324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 le due entità comunicanti viene costruito un tunnel, all’interno del quale vengono incapsulati i dati </a:t>
            </a:r>
          </a:p>
        </p:txBody>
      </p:sp>
    </p:spTree>
    <p:extLst>
      <p:ext uri="{BB962C8B-B14F-4D97-AF65-F5344CB8AC3E}">
        <p14:creationId xmlns:p14="http://schemas.microsoft.com/office/powerpoint/2010/main" val="3750374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81CBB2-D535-5CFB-E5FF-9513A677C6FC}"/>
              </a:ext>
            </a:extLst>
          </p:cNvPr>
          <p:cNvSpPr txBox="1"/>
          <p:nvPr/>
        </p:nvSpPr>
        <p:spPr>
          <a:xfrm>
            <a:off x="1174750" y="701675"/>
            <a:ext cx="17754600" cy="934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base alla loro sicurezza, le VPN possono essere classificate in: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it-IT" sz="5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Trusted</a:t>
            </a:r>
            <a:endParaRPr lang="it-IT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assicura la creazione di percorsi dotati di specifiche caratteristiche 	di sicurezza e pertanto idonei all’utilizzo per scambio di informazioni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it-IT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Secure</a:t>
            </a:r>
          </a:p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garantisce la creazione di un tunnel attraverso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protocolli di crittografia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 dati 	che viaggiano sul tunnel sono pertanto inaccessibili a tentativi di 	intercettazione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it-IT" sz="5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Hybrid</a:t>
            </a:r>
            <a:endParaRPr lang="it-IT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unione delle due</a:t>
            </a:r>
            <a:endParaRPr lang="it-IT" sz="4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9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/>
          <p:nvPr/>
        </p:nvSpPr>
        <p:spPr>
          <a:xfrm>
            <a:off x="4193749" y="2213548"/>
            <a:ext cx="14701258" cy="5141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57860">
              <a:lnSpc>
                <a:spcPct val="100499"/>
              </a:lnSpc>
              <a:spcBef>
                <a:spcPts val="95"/>
              </a:spcBef>
            </a:pPr>
            <a:r>
              <a:rPr sz="4500" spc="-6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3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500" spc="-11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</a:t>
            </a:r>
            <a:r>
              <a:rPr sz="4500" spc="-9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1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5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10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4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5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spc="-9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1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5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6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r>
              <a:rPr sz="4500" spc="-21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2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sz="4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1685" indent="-764540">
              <a:lnSpc>
                <a:spcPct val="100000"/>
              </a:lnSpc>
              <a:spcBef>
                <a:spcPts val="5570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4500" spc="-12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partire</a:t>
            </a:r>
            <a:r>
              <a:rPr sz="45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dall’hash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sz="45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possibile</a:t>
            </a:r>
            <a:r>
              <a:rPr sz="45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risalire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sz="4500" spc="-2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8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stringa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originale.</a:t>
            </a:r>
            <a:endParaRPr sz="4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1685" indent="-764540">
              <a:lnSpc>
                <a:spcPct val="100000"/>
              </a:lnSpc>
              <a:spcBef>
                <a:spcPts val="2005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4500" spc="-60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3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1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ò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0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5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2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4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4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-9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95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7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254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9675" y="2073275"/>
            <a:ext cx="2861310" cy="2861310"/>
            <a:chOff x="999675" y="1397814"/>
            <a:chExt cx="2861310" cy="2861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675" y="1397814"/>
              <a:ext cx="2860875" cy="2860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71683" y="3369676"/>
              <a:ext cx="1395730" cy="427990"/>
            </a:xfrm>
            <a:custGeom>
              <a:avLst/>
              <a:gdLst/>
              <a:ahLst/>
              <a:cxnLst/>
              <a:rect l="l" t="t" r="r" b="b"/>
              <a:pathLst>
                <a:path w="1395730" h="427989">
                  <a:moveTo>
                    <a:pt x="1395463" y="0"/>
                  </a:moveTo>
                  <a:lnTo>
                    <a:pt x="0" y="0"/>
                  </a:lnTo>
                  <a:lnTo>
                    <a:pt x="0" y="427474"/>
                  </a:lnTo>
                  <a:lnTo>
                    <a:pt x="1358613" y="427474"/>
                  </a:lnTo>
                  <a:lnTo>
                    <a:pt x="1372953" y="424580"/>
                  </a:lnTo>
                  <a:lnTo>
                    <a:pt x="1384666" y="416685"/>
                  </a:lnTo>
                  <a:lnTo>
                    <a:pt x="1392566" y="404971"/>
                  </a:lnTo>
                  <a:lnTo>
                    <a:pt x="1395463" y="390622"/>
                  </a:lnTo>
                  <a:lnTo>
                    <a:pt x="1395463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075" y="3369684"/>
              <a:ext cx="1327150" cy="575310"/>
            </a:xfrm>
            <a:custGeom>
              <a:avLst/>
              <a:gdLst/>
              <a:ahLst/>
              <a:cxnLst/>
              <a:rect l="l" t="t" r="r" b="b"/>
              <a:pathLst>
                <a:path w="1327150" h="575310">
                  <a:moveTo>
                    <a:pt x="147408" y="0"/>
                  </a:moveTo>
                  <a:lnTo>
                    <a:pt x="0" y="0"/>
                  </a:lnTo>
                  <a:lnTo>
                    <a:pt x="0" y="538035"/>
                  </a:lnTo>
                  <a:lnTo>
                    <a:pt x="2895" y="552386"/>
                  </a:lnTo>
                  <a:lnTo>
                    <a:pt x="10795" y="564095"/>
                  </a:lnTo>
                  <a:lnTo>
                    <a:pt x="22504" y="571995"/>
                  </a:lnTo>
                  <a:lnTo>
                    <a:pt x="36842" y="574878"/>
                  </a:lnTo>
                  <a:lnTo>
                    <a:pt x="110553" y="574878"/>
                  </a:lnTo>
                  <a:lnTo>
                    <a:pt x="124891" y="571995"/>
                  </a:lnTo>
                  <a:lnTo>
                    <a:pt x="136613" y="564095"/>
                  </a:lnTo>
                  <a:lnTo>
                    <a:pt x="144513" y="552386"/>
                  </a:lnTo>
                  <a:lnTo>
                    <a:pt x="147408" y="538035"/>
                  </a:lnTo>
                  <a:lnTo>
                    <a:pt x="147408" y="0"/>
                  </a:lnTo>
                  <a:close/>
                </a:path>
                <a:path w="1327150" h="575310">
                  <a:moveTo>
                    <a:pt x="442214" y="0"/>
                  </a:moveTo>
                  <a:lnTo>
                    <a:pt x="294817" y="0"/>
                  </a:lnTo>
                  <a:lnTo>
                    <a:pt x="294817" y="538035"/>
                  </a:lnTo>
                  <a:lnTo>
                    <a:pt x="297713" y="552386"/>
                  </a:lnTo>
                  <a:lnTo>
                    <a:pt x="305612" y="564095"/>
                  </a:lnTo>
                  <a:lnTo>
                    <a:pt x="317322" y="571995"/>
                  </a:lnTo>
                  <a:lnTo>
                    <a:pt x="331673" y="574878"/>
                  </a:lnTo>
                  <a:lnTo>
                    <a:pt x="405358" y="574878"/>
                  </a:lnTo>
                  <a:lnTo>
                    <a:pt x="419709" y="571995"/>
                  </a:lnTo>
                  <a:lnTo>
                    <a:pt x="431419" y="564095"/>
                  </a:lnTo>
                  <a:lnTo>
                    <a:pt x="439318" y="552386"/>
                  </a:lnTo>
                  <a:lnTo>
                    <a:pt x="442214" y="538035"/>
                  </a:lnTo>
                  <a:lnTo>
                    <a:pt x="442214" y="0"/>
                  </a:lnTo>
                  <a:close/>
                </a:path>
                <a:path w="1327150" h="575310">
                  <a:moveTo>
                    <a:pt x="737031" y="0"/>
                  </a:moveTo>
                  <a:lnTo>
                    <a:pt x="589622" y="0"/>
                  </a:lnTo>
                  <a:lnTo>
                    <a:pt x="589622" y="538035"/>
                  </a:lnTo>
                  <a:lnTo>
                    <a:pt x="592518" y="552386"/>
                  </a:lnTo>
                  <a:lnTo>
                    <a:pt x="600417" y="564095"/>
                  </a:lnTo>
                  <a:lnTo>
                    <a:pt x="612127" y="571995"/>
                  </a:lnTo>
                  <a:lnTo>
                    <a:pt x="626478" y="574878"/>
                  </a:lnTo>
                  <a:lnTo>
                    <a:pt x="700176" y="574878"/>
                  </a:lnTo>
                  <a:lnTo>
                    <a:pt x="714514" y="571995"/>
                  </a:lnTo>
                  <a:lnTo>
                    <a:pt x="726236" y="564095"/>
                  </a:lnTo>
                  <a:lnTo>
                    <a:pt x="734136" y="552386"/>
                  </a:lnTo>
                  <a:lnTo>
                    <a:pt x="737031" y="538035"/>
                  </a:lnTo>
                  <a:lnTo>
                    <a:pt x="737031" y="0"/>
                  </a:lnTo>
                  <a:close/>
                </a:path>
                <a:path w="1327150" h="575310">
                  <a:moveTo>
                    <a:pt x="1031849" y="0"/>
                  </a:moveTo>
                  <a:lnTo>
                    <a:pt x="884440" y="0"/>
                  </a:lnTo>
                  <a:lnTo>
                    <a:pt x="884440" y="538035"/>
                  </a:lnTo>
                  <a:lnTo>
                    <a:pt x="887336" y="552386"/>
                  </a:lnTo>
                  <a:lnTo>
                    <a:pt x="895235" y="564095"/>
                  </a:lnTo>
                  <a:lnTo>
                    <a:pt x="906945" y="571995"/>
                  </a:lnTo>
                  <a:lnTo>
                    <a:pt x="921296" y="574878"/>
                  </a:lnTo>
                  <a:lnTo>
                    <a:pt x="995006" y="574878"/>
                  </a:lnTo>
                  <a:lnTo>
                    <a:pt x="1009345" y="571995"/>
                  </a:lnTo>
                  <a:lnTo>
                    <a:pt x="1021054" y="564095"/>
                  </a:lnTo>
                  <a:lnTo>
                    <a:pt x="1028954" y="552386"/>
                  </a:lnTo>
                  <a:lnTo>
                    <a:pt x="1031849" y="538035"/>
                  </a:lnTo>
                  <a:lnTo>
                    <a:pt x="1031849" y="0"/>
                  </a:lnTo>
                  <a:close/>
                </a:path>
                <a:path w="1327150" h="575310">
                  <a:moveTo>
                    <a:pt x="1326654" y="0"/>
                  </a:moveTo>
                  <a:lnTo>
                    <a:pt x="1179245" y="0"/>
                  </a:lnTo>
                  <a:lnTo>
                    <a:pt x="1179245" y="538035"/>
                  </a:lnTo>
                  <a:lnTo>
                    <a:pt x="1182141" y="552386"/>
                  </a:lnTo>
                  <a:lnTo>
                    <a:pt x="1190040" y="564095"/>
                  </a:lnTo>
                  <a:lnTo>
                    <a:pt x="1201750" y="571995"/>
                  </a:lnTo>
                  <a:lnTo>
                    <a:pt x="1216101" y="574878"/>
                  </a:lnTo>
                  <a:lnTo>
                    <a:pt x="1289812" y="574878"/>
                  </a:lnTo>
                  <a:lnTo>
                    <a:pt x="1304150" y="571995"/>
                  </a:lnTo>
                  <a:lnTo>
                    <a:pt x="1315872" y="564095"/>
                  </a:lnTo>
                  <a:lnTo>
                    <a:pt x="1323759" y="552386"/>
                  </a:lnTo>
                  <a:lnTo>
                    <a:pt x="1326654" y="538035"/>
                  </a:lnTo>
                  <a:lnTo>
                    <a:pt x="1326654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9093" y="2630220"/>
              <a:ext cx="2442210" cy="788670"/>
            </a:xfrm>
            <a:custGeom>
              <a:avLst/>
              <a:gdLst/>
              <a:ahLst/>
              <a:cxnLst/>
              <a:rect l="l" t="t" r="r" b="b"/>
              <a:pathLst>
                <a:path w="2442210" h="788670">
                  <a:moveTo>
                    <a:pt x="1221020" y="0"/>
                  </a:moveTo>
                  <a:lnTo>
                    <a:pt x="0" y="201439"/>
                  </a:lnTo>
                  <a:lnTo>
                    <a:pt x="0" y="714878"/>
                  </a:lnTo>
                  <a:lnTo>
                    <a:pt x="5791" y="743571"/>
                  </a:lnTo>
                  <a:lnTo>
                    <a:pt x="21587" y="767000"/>
                  </a:lnTo>
                  <a:lnTo>
                    <a:pt x="45015" y="782796"/>
                  </a:lnTo>
                  <a:lnTo>
                    <a:pt x="73705" y="788588"/>
                  </a:lnTo>
                  <a:lnTo>
                    <a:pt x="2368335" y="788588"/>
                  </a:lnTo>
                  <a:lnTo>
                    <a:pt x="2397025" y="782796"/>
                  </a:lnTo>
                  <a:lnTo>
                    <a:pt x="2420453" y="767000"/>
                  </a:lnTo>
                  <a:lnTo>
                    <a:pt x="2436248" y="743571"/>
                  </a:lnTo>
                  <a:lnTo>
                    <a:pt x="2442039" y="714878"/>
                  </a:lnTo>
                  <a:lnTo>
                    <a:pt x="2442039" y="196560"/>
                  </a:lnTo>
                  <a:lnTo>
                    <a:pt x="1221020" y="0"/>
                  </a:lnTo>
                  <a:close/>
                </a:path>
              </a:pathLst>
            </a:custGeom>
            <a:solidFill>
              <a:srgbClr val="5967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9093" y="2389464"/>
              <a:ext cx="2442210" cy="442595"/>
            </a:xfrm>
            <a:custGeom>
              <a:avLst/>
              <a:gdLst/>
              <a:ahLst/>
              <a:cxnLst/>
              <a:rect l="l" t="t" r="r" b="b"/>
              <a:pathLst>
                <a:path w="2442210" h="442594">
                  <a:moveTo>
                    <a:pt x="2368335" y="0"/>
                  </a:moveTo>
                  <a:lnTo>
                    <a:pt x="73705" y="0"/>
                  </a:lnTo>
                  <a:lnTo>
                    <a:pt x="45015" y="5791"/>
                  </a:lnTo>
                  <a:lnTo>
                    <a:pt x="21587" y="21587"/>
                  </a:lnTo>
                  <a:lnTo>
                    <a:pt x="5791" y="45015"/>
                  </a:lnTo>
                  <a:lnTo>
                    <a:pt x="0" y="73705"/>
                  </a:lnTo>
                  <a:lnTo>
                    <a:pt x="0" y="442195"/>
                  </a:lnTo>
                  <a:lnTo>
                    <a:pt x="2442039" y="442195"/>
                  </a:lnTo>
                  <a:lnTo>
                    <a:pt x="2442039" y="73705"/>
                  </a:lnTo>
                  <a:lnTo>
                    <a:pt x="2436248" y="45015"/>
                  </a:lnTo>
                  <a:lnTo>
                    <a:pt x="2420453" y="21587"/>
                  </a:lnTo>
                  <a:lnTo>
                    <a:pt x="2397025" y="5791"/>
                  </a:lnTo>
                  <a:lnTo>
                    <a:pt x="2368335" y="0"/>
                  </a:lnTo>
                  <a:close/>
                </a:path>
              </a:pathLst>
            </a:custGeom>
            <a:solidFill>
              <a:srgbClr val="8B9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9090" y="2536881"/>
              <a:ext cx="2442210" cy="882015"/>
            </a:xfrm>
            <a:custGeom>
              <a:avLst/>
              <a:gdLst/>
              <a:ahLst/>
              <a:cxnLst/>
              <a:rect l="l" t="t" r="r" b="b"/>
              <a:pathLst>
                <a:path w="2442210" h="882014">
                  <a:moveTo>
                    <a:pt x="2105469" y="36830"/>
                  </a:moveTo>
                  <a:lnTo>
                    <a:pt x="2102561" y="22491"/>
                  </a:lnTo>
                  <a:lnTo>
                    <a:pt x="2094661" y="10782"/>
                  </a:lnTo>
                  <a:lnTo>
                    <a:pt x="2082952" y="2895"/>
                  </a:lnTo>
                  <a:lnTo>
                    <a:pt x="2068614" y="0"/>
                  </a:lnTo>
                  <a:lnTo>
                    <a:pt x="373418" y="0"/>
                  </a:lnTo>
                  <a:lnTo>
                    <a:pt x="359079" y="2895"/>
                  </a:lnTo>
                  <a:lnTo>
                    <a:pt x="347370" y="10782"/>
                  </a:lnTo>
                  <a:lnTo>
                    <a:pt x="339471" y="22491"/>
                  </a:lnTo>
                  <a:lnTo>
                    <a:pt x="336575" y="36830"/>
                  </a:lnTo>
                  <a:lnTo>
                    <a:pt x="336575" y="110540"/>
                  </a:lnTo>
                  <a:lnTo>
                    <a:pt x="339471" y="124891"/>
                  </a:lnTo>
                  <a:lnTo>
                    <a:pt x="347370" y="136601"/>
                  </a:lnTo>
                  <a:lnTo>
                    <a:pt x="359079" y="144500"/>
                  </a:lnTo>
                  <a:lnTo>
                    <a:pt x="373418" y="147396"/>
                  </a:lnTo>
                  <a:lnTo>
                    <a:pt x="2068614" y="147396"/>
                  </a:lnTo>
                  <a:lnTo>
                    <a:pt x="2082952" y="144500"/>
                  </a:lnTo>
                  <a:lnTo>
                    <a:pt x="2094661" y="136601"/>
                  </a:lnTo>
                  <a:lnTo>
                    <a:pt x="2102561" y="124891"/>
                  </a:lnTo>
                  <a:lnTo>
                    <a:pt x="2105469" y="110540"/>
                  </a:lnTo>
                  <a:lnTo>
                    <a:pt x="2105469" y="36830"/>
                  </a:lnTo>
                  <a:close/>
                </a:path>
                <a:path w="2442210" h="882014">
                  <a:moveTo>
                    <a:pt x="2442032" y="294779"/>
                  </a:moveTo>
                  <a:lnTo>
                    <a:pt x="2294623" y="266166"/>
                  </a:lnTo>
                  <a:lnTo>
                    <a:pt x="2294623" y="587121"/>
                  </a:lnTo>
                  <a:lnTo>
                    <a:pt x="2287117" y="633717"/>
                  </a:lnTo>
                  <a:lnTo>
                    <a:pt x="2266188" y="674179"/>
                  </a:lnTo>
                  <a:lnTo>
                    <a:pt x="2234273" y="706081"/>
                  </a:lnTo>
                  <a:lnTo>
                    <a:pt x="2193810" y="726998"/>
                  </a:lnTo>
                  <a:lnTo>
                    <a:pt x="2147214" y="734517"/>
                  </a:lnTo>
                  <a:lnTo>
                    <a:pt x="0" y="734517"/>
                  </a:lnTo>
                  <a:lnTo>
                    <a:pt x="0" y="808228"/>
                  </a:lnTo>
                  <a:lnTo>
                    <a:pt x="5791" y="836917"/>
                  </a:lnTo>
                  <a:lnTo>
                    <a:pt x="21577" y="860348"/>
                  </a:lnTo>
                  <a:lnTo>
                    <a:pt x="45008" y="876134"/>
                  </a:lnTo>
                  <a:lnTo>
                    <a:pt x="73698" y="881938"/>
                  </a:lnTo>
                  <a:lnTo>
                    <a:pt x="2368334" y="881938"/>
                  </a:lnTo>
                  <a:lnTo>
                    <a:pt x="2397023" y="876134"/>
                  </a:lnTo>
                  <a:lnTo>
                    <a:pt x="2420455" y="860348"/>
                  </a:lnTo>
                  <a:lnTo>
                    <a:pt x="2436241" y="836917"/>
                  </a:lnTo>
                  <a:lnTo>
                    <a:pt x="2442032" y="808228"/>
                  </a:lnTo>
                  <a:lnTo>
                    <a:pt x="2442032" y="294779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3723" y="2389464"/>
              <a:ext cx="147955" cy="442595"/>
            </a:xfrm>
            <a:custGeom>
              <a:avLst/>
              <a:gdLst/>
              <a:ahLst/>
              <a:cxnLst/>
              <a:rect l="l" t="t" r="r" b="b"/>
              <a:pathLst>
                <a:path w="147954" h="442594">
                  <a:moveTo>
                    <a:pt x="73704" y="0"/>
                  </a:moveTo>
                  <a:lnTo>
                    <a:pt x="0" y="0"/>
                  </a:lnTo>
                  <a:lnTo>
                    <a:pt x="0" y="442195"/>
                  </a:lnTo>
                  <a:lnTo>
                    <a:pt x="147409" y="442195"/>
                  </a:lnTo>
                  <a:lnTo>
                    <a:pt x="147409" y="73705"/>
                  </a:lnTo>
                  <a:lnTo>
                    <a:pt x="141617" y="45015"/>
                  </a:lnTo>
                  <a:lnTo>
                    <a:pt x="125822" y="21587"/>
                  </a:lnTo>
                  <a:lnTo>
                    <a:pt x="102394" y="5791"/>
                  </a:lnTo>
                  <a:lnTo>
                    <a:pt x="73704" y="0"/>
                  </a:lnTo>
                  <a:close/>
                </a:path>
              </a:pathLst>
            </a:custGeom>
            <a:solidFill>
              <a:srgbClr val="6C7A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47410" y="0"/>
                  </a:lnTo>
                  <a:lnTo>
                    <a:pt x="100815" y="7514"/>
                  </a:lnTo>
                  <a:lnTo>
                    <a:pt x="60349" y="28439"/>
                  </a:lnTo>
                  <a:lnTo>
                    <a:pt x="28440" y="60348"/>
                  </a:lnTo>
                  <a:lnTo>
                    <a:pt x="7514" y="100814"/>
                  </a:lnTo>
                  <a:lnTo>
                    <a:pt x="0" y="147409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326658" y="886941"/>
                  </a:lnTo>
                  <a:lnTo>
                    <a:pt x="1319143" y="933529"/>
                  </a:lnTo>
                  <a:lnTo>
                    <a:pt x="1298217" y="973994"/>
                  </a:lnTo>
                  <a:lnTo>
                    <a:pt x="1266308" y="1005906"/>
                  </a:lnTo>
                  <a:lnTo>
                    <a:pt x="1225842" y="1026835"/>
                  </a:lnTo>
                  <a:lnTo>
                    <a:pt x="1179247" y="1034351"/>
                  </a:lnTo>
                  <a:lnTo>
                    <a:pt x="0" y="1034351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339" y="1762994"/>
              <a:ext cx="1106170" cy="810895"/>
            </a:xfrm>
            <a:custGeom>
              <a:avLst/>
              <a:gdLst/>
              <a:ahLst/>
              <a:cxnLst/>
              <a:rect l="l" t="t" r="r" b="b"/>
              <a:pathLst>
                <a:path w="1106170" h="810894">
                  <a:moveTo>
                    <a:pt x="761568" y="331660"/>
                  </a:moveTo>
                  <a:lnTo>
                    <a:pt x="758672" y="317309"/>
                  </a:lnTo>
                  <a:lnTo>
                    <a:pt x="750773" y="305600"/>
                  </a:lnTo>
                  <a:lnTo>
                    <a:pt x="739063" y="297700"/>
                  </a:lnTo>
                  <a:lnTo>
                    <a:pt x="724712" y="294805"/>
                  </a:lnTo>
                  <a:lnTo>
                    <a:pt x="36842" y="294805"/>
                  </a:lnTo>
                  <a:lnTo>
                    <a:pt x="22504" y="297700"/>
                  </a:lnTo>
                  <a:lnTo>
                    <a:pt x="10782" y="305600"/>
                  </a:lnTo>
                  <a:lnTo>
                    <a:pt x="2882" y="317309"/>
                  </a:lnTo>
                  <a:lnTo>
                    <a:pt x="0" y="331660"/>
                  </a:lnTo>
                  <a:lnTo>
                    <a:pt x="2882" y="345998"/>
                  </a:lnTo>
                  <a:lnTo>
                    <a:pt x="10782" y="357720"/>
                  </a:lnTo>
                  <a:lnTo>
                    <a:pt x="22504" y="365607"/>
                  </a:lnTo>
                  <a:lnTo>
                    <a:pt x="36842" y="368503"/>
                  </a:lnTo>
                  <a:lnTo>
                    <a:pt x="724712" y="368503"/>
                  </a:lnTo>
                  <a:lnTo>
                    <a:pt x="739063" y="365607"/>
                  </a:lnTo>
                  <a:lnTo>
                    <a:pt x="750773" y="357720"/>
                  </a:lnTo>
                  <a:lnTo>
                    <a:pt x="758672" y="345998"/>
                  </a:lnTo>
                  <a:lnTo>
                    <a:pt x="761568" y="331660"/>
                  </a:lnTo>
                  <a:close/>
                </a:path>
                <a:path w="1106170" h="810894">
                  <a:moveTo>
                    <a:pt x="810717" y="36855"/>
                  </a:moveTo>
                  <a:lnTo>
                    <a:pt x="807821" y="22504"/>
                  </a:lnTo>
                  <a:lnTo>
                    <a:pt x="799922" y="10782"/>
                  </a:lnTo>
                  <a:lnTo>
                    <a:pt x="788200" y="2895"/>
                  </a:lnTo>
                  <a:lnTo>
                    <a:pt x="773861" y="0"/>
                  </a:lnTo>
                  <a:lnTo>
                    <a:pt x="331673" y="0"/>
                  </a:lnTo>
                  <a:lnTo>
                    <a:pt x="317334" y="2895"/>
                  </a:lnTo>
                  <a:lnTo>
                    <a:pt x="305612" y="10782"/>
                  </a:lnTo>
                  <a:lnTo>
                    <a:pt x="297713" y="22504"/>
                  </a:lnTo>
                  <a:lnTo>
                    <a:pt x="294817" y="36855"/>
                  </a:lnTo>
                  <a:lnTo>
                    <a:pt x="297713" y="51193"/>
                  </a:lnTo>
                  <a:lnTo>
                    <a:pt x="305612" y="62903"/>
                  </a:lnTo>
                  <a:lnTo>
                    <a:pt x="317334" y="70802"/>
                  </a:lnTo>
                  <a:lnTo>
                    <a:pt x="331673" y="73698"/>
                  </a:lnTo>
                  <a:lnTo>
                    <a:pt x="773861" y="73698"/>
                  </a:lnTo>
                  <a:lnTo>
                    <a:pt x="788200" y="70802"/>
                  </a:lnTo>
                  <a:lnTo>
                    <a:pt x="799922" y="62903"/>
                  </a:lnTo>
                  <a:lnTo>
                    <a:pt x="807821" y="51193"/>
                  </a:lnTo>
                  <a:lnTo>
                    <a:pt x="810717" y="36855"/>
                  </a:lnTo>
                  <a:close/>
                </a:path>
                <a:path w="1106170" h="810894">
                  <a:moveTo>
                    <a:pt x="1105547" y="773887"/>
                  </a:moveTo>
                  <a:lnTo>
                    <a:pt x="1102652" y="759536"/>
                  </a:lnTo>
                  <a:lnTo>
                    <a:pt x="1094752" y="747826"/>
                  </a:lnTo>
                  <a:lnTo>
                    <a:pt x="1083043" y="739927"/>
                  </a:lnTo>
                  <a:lnTo>
                    <a:pt x="1068692" y="737031"/>
                  </a:lnTo>
                  <a:lnTo>
                    <a:pt x="36842" y="737031"/>
                  </a:lnTo>
                  <a:lnTo>
                    <a:pt x="22504" y="739927"/>
                  </a:lnTo>
                  <a:lnTo>
                    <a:pt x="10782" y="747826"/>
                  </a:lnTo>
                  <a:lnTo>
                    <a:pt x="2882" y="759536"/>
                  </a:lnTo>
                  <a:lnTo>
                    <a:pt x="0" y="773887"/>
                  </a:lnTo>
                  <a:lnTo>
                    <a:pt x="2882" y="788225"/>
                  </a:lnTo>
                  <a:lnTo>
                    <a:pt x="10782" y="799934"/>
                  </a:lnTo>
                  <a:lnTo>
                    <a:pt x="22504" y="807821"/>
                  </a:lnTo>
                  <a:lnTo>
                    <a:pt x="36842" y="810717"/>
                  </a:lnTo>
                  <a:lnTo>
                    <a:pt x="1068692" y="810717"/>
                  </a:lnTo>
                  <a:lnTo>
                    <a:pt x="1083043" y="807821"/>
                  </a:lnTo>
                  <a:lnTo>
                    <a:pt x="1094752" y="799934"/>
                  </a:lnTo>
                  <a:lnTo>
                    <a:pt x="1102652" y="788225"/>
                  </a:lnTo>
                  <a:lnTo>
                    <a:pt x="1105547" y="773887"/>
                  </a:lnTo>
                  <a:close/>
                </a:path>
                <a:path w="1106170" h="810894">
                  <a:moveTo>
                    <a:pt x="1105547" y="626478"/>
                  </a:moveTo>
                  <a:lnTo>
                    <a:pt x="1102652" y="612127"/>
                  </a:lnTo>
                  <a:lnTo>
                    <a:pt x="1094752" y="600405"/>
                  </a:lnTo>
                  <a:lnTo>
                    <a:pt x="1083043" y="592518"/>
                  </a:lnTo>
                  <a:lnTo>
                    <a:pt x="1068692" y="589622"/>
                  </a:lnTo>
                  <a:lnTo>
                    <a:pt x="36842" y="589622"/>
                  </a:lnTo>
                  <a:lnTo>
                    <a:pt x="22504" y="592518"/>
                  </a:lnTo>
                  <a:lnTo>
                    <a:pt x="10782" y="600405"/>
                  </a:lnTo>
                  <a:lnTo>
                    <a:pt x="2882" y="612127"/>
                  </a:lnTo>
                  <a:lnTo>
                    <a:pt x="0" y="626478"/>
                  </a:lnTo>
                  <a:lnTo>
                    <a:pt x="2882" y="640816"/>
                  </a:lnTo>
                  <a:lnTo>
                    <a:pt x="10782" y="652538"/>
                  </a:lnTo>
                  <a:lnTo>
                    <a:pt x="22504" y="660438"/>
                  </a:lnTo>
                  <a:lnTo>
                    <a:pt x="36842" y="663333"/>
                  </a:lnTo>
                  <a:lnTo>
                    <a:pt x="1068692" y="663333"/>
                  </a:lnTo>
                  <a:lnTo>
                    <a:pt x="1083043" y="660438"/>
                  </a:lnTo>
                  <a:lnTo>
                    <a:pt x="1094752" y="652538"/>
                  </a:lnTo>
                  <a:lnTo>
                    <a:pt x="1102652" y="640816"/>
                  </a:lnTo>
                  <a:lnTo>
                    <a:pt x="1105547" y="626478"/>
                  </a:lnTo>
                  <a:close/>
                </a:path>
                <a:path w="1106170" h="810894">
                  <a:moveTo>
                    <a:pt x="1105547" y="184238"/>
                  </a:moveTo>
                  <a:lnTo>
                    <a:pt x="1102652" y="169900"/>
                  </a:lnTo>
                  <a:lnTo>
                    <a:pt x="1094752" y="158191"/>
                  </a:lnTo>
                  <a:lnTo>
                    <a:pt x="1083043" y="150291"/>
                  </a:lnTo>
                  <a:lnTo>
                    <a:pt x="1068692" y="147396"/>
                  </a:lnTo>
                  <a:lnTo>
                    <a:pt x="36842" y="147396"/>
                  </a:lnTo>
                  <a:lnTo>
                    <a:pt x="22491" y="150291"/>
                  </a:lnTo>
                  <a:lnTo>
                    <a:pt x="10782" y="158191"/>
                  </a:lnTo>
                  <a:lnTo>
                    <a:pt x="2882" y="169900"/>
                  </a:lnTo>
                  <a:lnTo>
                    <a:pt x="0" y="184238"/>
                  </a:lnTo>
                  <a:lnTo>
                    <a:pt x="2882" y="198589"/>
                  </a:lnTo>
                  <a:lnTo>
                    <a:pt x="10782" y="210312"/>
                  </a:lnTo>
                  <a:lnTo>
                    <a:pt x="22491" y="218198"/>
                  </a:lnTo>
                  <a:lnTo>
                    <a:pt x="36842" y="221094"/>
                  </a:lnTo>
                  <a:lnTo>
                    <a:pt x="1068692" y="221094"/>
                  </a:lnTo>
                  <a:lnTo>
                    <a:pt x="1083030" y="218198"/>
                  </a:lnTo>
                  <a:lnTo>
                    <a:pt x="1094752" y="210312"/>
                  </a:lnTo>
                  <a:lnTo>
                    <a:pt x="1102652" y="198589"/>
                  </a:lnTo>
                  <a:lnTo>
                    <a:pt x="1105547" y="184238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504" y="2979069"/>
              <a:ext cx="147410" cy="1474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306" y="2979069"/>
              <a:ext cx="147410" cy="147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69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body" idx="1"/>
          </p:nvPr>
        </p:nvSpPr>
        <p:spPr>
          <a:xfrm>
            <a:off x="1836845" y="2213548"/>
            <a:ext cx="16910751" cy="6090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9185" marR="657860">
              <a:lnSpc>
                <a:spcPct val="100499"/>
              </a:lnSpc>
              <a:spcBef>
                <a:spcPts val="95"/>
              </a:spcBef>
            </a:pP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L’hash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4500" spc="-4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65" dirty="0">
                <a:latin typeface="Arial" panose="020B0604020202020204" pitchFamily="34" charset="0"/>
                <a:cs typeface="Arial" panose="020B0604020202020204" pitchFamily="34" charset="0"/>
              </a:rPr>
              <a:t>funzione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sz="4500" spc="-4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5" dirty="0">
                <a:latin typeface="Arial" panose="020B0604020202020204" pitchFamily="34" charset="0"/>
                <a:cs typeface="Arial" panose="020B0604020202020204" pitchFamily="34" charset="0"/>
              </a:rPr>
              <a:t>invertibile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20" dirty="0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sz="4500" spc="-4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65" dirty="0">
                <a:latin typeface="Arial" panose="020B0604020202020204" pitchFamily="34" charset="0"/>
                <a:cs typeface="Arial" panose="020B0604020202020204" pitchFamily="34" charset="0"/>
              </a:rPr>
              <a:t>mappa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4500" spc="-4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80" dirty="0">
                <a:latin typeface="Arial" panose="020B0604020202020204" pitchFamily="34" charset="0"/>
                <a:cs typeface="Arial" panose="020B0604020202020204" pitchFamily="34" charset="0"/>
              </a:rPr>
              <a:t>stringa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sz="4500" spc="-12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35" dirty="0">
                <a:latin typeface="Arial" panose="020B0604020202020204" pitchFamily="34" charset="0"/>
                <a:cs typeface="Arial" panose="020B0604020202020204" pitchFamily="34" charset="0"/>
              </a:rPr>
              <a:t>lunghezza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25" dirty="0">
                <a:latin typeface="Arial" panose="020B0604020202020204" pitchFamily="34" charset="0"/>
                <a:cs typeface="Arial" panose="020B0604020202020204" pitchFamily="34" charset="0"/>
              </a:rPr>
              <a:t>arbitraria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80" dirty="0">
                <a:latin typeface="Arial" panose="020B0604020202020204" pitchFamily="34" charset="0"/>
                <a:cs typeface="Arial" panose="020B0604020202020204" pitchFamily="34" charset="0"/>
              </a:rPr>
              <a:t>stringa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4500" spc="-4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35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lunghezza</a:t>
            </a:r>
            <a:r>
              <a:rPr sz="4500" spc="-44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4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predefinita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138170" indent="-764540">
              <a:lnSpc>
                <a:spcPct val="100000"/>
              </a:lnSpc>
              <a:spcBef>
                <a:spcPts val="5570"/>
              </a:spcBef>
              <a:buAutoNum type="arabicPeriod"/>
              <a:tabLst>
                <a:tab pos="3138805" algn="l"/>
                <a:tab pos="3139440" algn="l"/>
              </a:tabLst>
            </a:pPr>
            <a:r>
              <a:rPr sz="4500" spc="1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50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sz="4500" spc="-1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3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500" spc="-1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4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6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4500" spc="-6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2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ali</a:t>
            </a:r>
            <a:r>
              <a:rPr sz="4500" spc="-3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500" spc="-1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-1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2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2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36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138170" indent="-764540">
              <a:lnSpc>
                <a:spcPct val="100000"/>
              </a:lnSpc>
              <a:spcBef>
                <a:spcPts val="2005"/>
              </a:spcBef>
              <a:buAutoNum type="arabicPeriod"/>
              <a:tabLst>
                <a:tab pos="3138805" algn="l"/>
                <a:tab pos="3139440" algn="l"/>
              </a:tabLst>
            </a:pPr>
            <a:r>
              <a:rPr sz="4500" spc="-36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ò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3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36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138170" indent="-764540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138805" algn="l"/>
                <a:tab pos="3139440" algn="l"/>
              </a:tabLst>
            </a:pPr>
            <a:r>
              <a:rPr sz="4500" spc="-36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4500" spc="-22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4500" spc="-1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6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4500" spc="-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4500" spc="-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1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1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45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4500" spc="-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5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500" spc="-5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4500" spc="-9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500" spc="8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4500" spc="-22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150" dirty="0">
                <a:latin typeface="Trebuchet MS"/>
                <a:cs typeface="Trebuchet MS"/>
              </a:rPr>
              <a:t>L</a:t>
            </a:r>
            <a:r>
              <a:rPr spc="-165" dirty="0">
                <a:latin typeface="Trebuchet MS"/>
                <a:cs typeface="Trebuchet MS"/>
              </a:rPr>
              <a:t>e</a:t>
            </a:r>
            <a:r>
              <a:rPr spc="-855" dirty="0">
                <a:latin typeface="Trebuchet MS"/>
                <a:cs typeface="Trebuchet MS"/>
              </a:rPr>
              <a:t> </a:t>
            </a:r>
            <a:r>
              <a:rPr spc="-120" dirty="0">
                <a:latin typeface="Trebuchet MS"/>
                <a:cs typeface="Trebuchet MS"/>
              </a:rPr>
              <a:t>fu</a:t>
            </a:r>
            <a:r>
              <a:rPr spc="-145" dirty="0">
                <a:latin typeface="Trebuchet MS"/>
                <a:cs typeface="Trebuchet MS"/>
              </a:rPr>
              <a:t>n</a:t>
            </a:r>
            <a:r>
              <a:rPr spc="-195" dirty="0">
                <a:latin typeface="Trebuchet MS"/>
                <a:cs typeface="Trebuchet MS"/>
              </a:rPr>
              <a:t>z</a:t>
            </a:r>
            <a:r>
              <a:rPr spc="-490" dirty="0">
                <a:latin typeface="Trebuchet MS"/>
                <a:cs typeface="Trebuchet MS"/>
              </a:rPr>
              <a:t>i</a:t>
            </a:r>
            <a:r>
              <a:rPr spc="50" dirty="0">
                <a:latin typeface="Trebuchet MS"/>
                <a:cs typeface="Trebuchet MS"/>
              </a:rPr>
              <a:t>o</a:t>
            </a:r>
            <a:r>
              <a:rPr spc="-120" dirty="0">
                <a:latin typeface="Trebuchet MS"/>
                <a:cs typeface="Trebuchet MS"/>
              </a:rPr>
              <a:t>n</a:t>
            </a:r>
            <a:r>
              <a:rPr spc="-484" dirty="0">
                <a:latin typeface="Trebuchet MS"/>
                <a:cs typeface="Trebuchet MS"/>
              </a:rPr>
              <a:t>i</a:t>
            </a:r>
            <a:r>
              <a:rPr spc="-855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d</a:t>
            </a:r>
            <a:r>
              <a:rPr spc="-484" dirty="0">
                <a:latin typeface="Trebuchet MS"/>
                <a:cs typeface="Trebuchet MS"/>
              </a:rPr>
              <a:t>i</a:t>
            </a:r>
            <a:r>
              <a:rPr spc="-85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h</a:t>
            </a:r>
            <a:r>
              <a:rPr spc="114" dirty="0">
                <a:latin typeface="Trebuchet MS"/>
                <a:cs typeface="Trebuchet MS"/>
              </a:rPr>
              <a:t>a</a:t>
            </a:r>
            <a:r>
              <a:rPr spc="685" dirty="0">
                <a:latin typeface="Trebuchet MS"/>
                <a:cs typeface="Trebuchet MS"/>
              </a:rPr>
              <a:t>s</a:t>
            </a:r>
            <a:r>
              <a:rPr spc="-75" dirty="0">
                <a:latin typeface="Trebuchet MS"/>
                <a:cs typeface="Trebuchet MS"/>
              </a:rPr>
              <a:t>h</a:t>
            </a:r>
            <a:r>
              <a:rPr spc="-490" dirty="0">
                <a:latin typeface="Trebuchet MS"/>
                <a:cs typeface="Trebuchet MS"/>
              </a:rPr>
              <a:t>i</a:t>
            </a:r>
            <a:r>
              <a:rPr spc="-120" dirty="0">
                <a:latin typeface="Trebuchet MS"/>
                <a:cs typeface="Trebuchet MS"/>
              </a:rPr>
              <a:t>n</a:t>
            </a:r>
            <a:r>
              <a:rPr spc="750" dirty="0">
                <a:latin typeface="Trebuchet MS"/>
                <a:cs typeface="Trebuchet MS"/>
              </a:rPr>
              <a:t>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9675" y="2031365"/>
            <a:ext cx="2861310" cy="2861310"/>
            <a:chOff x="999675" y="1397814"/>
            <a:chExt cx="2861310" cy="2861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675" y="1397814"/>
              <a:ext cx="2860875" cy="2860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71683" y="3369676"/>
              <a:ext cx="1395730" cy="427990"/>
            </a:xfrm>
            <a:custGeom>
              <a:avLst/>
              <a:gdLst/>
              <a:ahLst/>
              <a:cxnLst/>
              <a:rect l="l" t="t" r="r" b="b"/>
              <a:pathLst>
                <a:path w="1395730" h="427989">
                  <a:moveTo>
                    <a:pt x="1395463" y="0"/>
                  </a:moveTo>
                  <a:lnTo>
                    <a:pt x="0" y="0"/>
                  </a:lnTo>
                  <a:lnTo>
                    <a:pt x="0" y="427474"/>
                  </a:lnTo>
                  <a:lnTo>
                    <a:pt x="1358613" y="427474"/>
                  </a:lnTo>
                  <a:lnTo>
                    <a:pt x="1372953" y="424580"/>
                  </a:lnTo>
                  <a:lnTo>
                    <a:pt x="1384666" y="416685"/>
                  </a:lnTo>
                  <a:lnTo>
                    <a:pt x="1392566" y="404971"/>
                  </a:lnTo>
                  <a:lnTo>
                    <a:pt x="1395463" y="390622"/>
                  </a:lnTo>
                  <a:lnTo>
                    <a:pt x="1395463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075" y="3369684"/>
              <a:ext cx="1327150" cy="575310"/>
            </a:xfrm>
            <a:custGeom>
              <a:avLst/>
              <a:gdLst/>
              <a:ahLst/>
              <a:cxnLst/>
              <a:rect l="l" t="t" r="r" b="b"/>
              <a:pathLst>
                <a:path w="1327150" h="575310">
                  <a:moveTo>
                    <a:pt x="147408" y="0"/>
                  </a:moveTo>
                  <a:lnTo>
                    <a:pt x="0" y="0"/>
                  </a:lnTo>
                  <a:lnTo>
                    <a:pt x="0" y="538035"/>
                  </a:lnTo>
                  <a:lnTo>
                    <a:pt x="2895" y="552386"/>
                  </a:lnTo>
                  <a:lnTo>
                    <a:pt x="10795" y="564095"/>
                  </a:lnTo>
                  <a:lnTo>
                    <a:pt x="22504" y="571995"/>
                  </a:lnTo>
                  <a:lnTo>
                    <a:pt x="36842" y="574878"/>
                  </a:lnTo>
                  <a:lnTo>
                    <a:pt x="110553" y="574878"/>
                  </a:lnTo>
                  <a:lnTo>
                    <a:pt x="124891" y="571995"/>
                  </a:lnTo>
                  <a:lnTo>
                    <a:pt x="136613" y="564095"/>
                  </a:lnTo>
                  <a:lnTo>
                    <a:pt x="144513" y="552386"/>
                  </a:lnTo>
                  <a:lnTo>
                    <a:pt x="147408" y="538035"/>
                  </a:lnTo>
                  <a:lnTo>
                    <a:pt x="147408" y="0"/>
                  </a:lnTo>
                  <a:close/>
                </a:path>
                <a:path w="1327150" h="575310">
                  <a:moveTo>
                    <a:pt x="442214" y="0"/>
                  </a:moveTo>
                  <a:lnTo>
                    <a:pt x="294817" y="0"/>
                  </a:lnTo>
                  <a:lnTo>
                    <a:pt x="294817" y="538035"/>
                  </a:lnTo>
                  <a:lnTo>
                    <a:pt x="297713" y="552386"/>
                  </a:lnTo>
                  <a:lnTo>
                    <a:pt x="305612" y="564095"/>
                  </a:lnTo>
                  <a:lnTo>
                    <a:pt x="317322" y="571995"/>
                  </a:lnTo>
                  <a:lnTo>
                    <a:pt x="331673" y="574878"/>
                  </a:lnTo>
                  <a:lnTo>
                    <a:pt x="405358" y="574878"/>
                  </a:lnTo>
                  <a:lnTo>
                    <a:pt x="419709" y="571995"/>
                  </a:lnTo>
                  <a:lnTo>
                    <a:pt x="431419" y="564095"/>
                  </a:lnTo>
                  <a:lnTo>
                    <a:pt x="439318" y="552386"/>
                  </a:lnTo>
                  <a:lnTo>
                    <a:pt x="442214" y="538035"/>
                  </a:lnTo>
                  <a:lnTo>
                    <a:pt x="442214" y="0"/>
                  </a:lnTo>
                  <a:close/>
                </a:path>
                <a:path w="1327150" h="575310">
                  <a:moveTo>
                    <a:pt x="737031" y="0"/>
                  </a:moveTo>
                  <a:lnTo>
                    <a:pt x="589622" y="0"/>
                  </a:lnTo>
                  <a:lnTo>
                    <a:pt x="589622" y="538035"/>
                  </a:lnTo>
                  <a:lnTo>
                    <a:pt x="592518" y="552386"/>
                  </a:lnTo>
                  <a:lnTo>
                    <a:pt x="600417" y="564095"/>
                  </a:lnTo>
                  <a:lnTo>
                    <a:pt x="612127" y="571995"/>
                  </a:lnTo>
                  <a:lnTo>
                    <a:pt x="626478" y="574878"/>
                  </a:lnTo>
                  <a:lnTo>
                    <a:pt x="700176" y="574878"/>
                  </a:lnTo>
                  <a:lnTo>
                    <a:pt x="714514" y="571995"/>
                  </a:lnTo>
                  <a:lnTo>
                    <a:pt x="726236" y="564095"/>
                  </a:lnTo>
                  <a:lnTo>
                    <a:pt x="734136" y="552386"/>
                  </a:lnTo>
                  <a:lnTo>
                    <a:pt x="737031" y="538035"/>
                  </a:lnTo>
                  <a:lnTo>
                    <a:pt x="737031" y="0"/>
                  </a:lnTo>
                  <a:close/>
                </a:path>
                <a:path w="1327150" h="575310">
                  <a:moveTo>
                    <a:pt x="1031849" y="0"/>
                  </a:moveTo>
                  <a:lnTo>
                    <a:pt x="884440" y="0"/>
                  </a:lnTo>
                  <a:lnTo>
                    <a:pt x="884440" y="538035"/>
                  </a:lnTo>
                  <a:lnTo>
                    <a:pt x="887336" y="552386"/>
                  </a:lnTo>
                  <a:lnTo>
                    <a:pt x="895235" y="564095"/>
                  </a:lnTo>
                  <a:lnTo>
                    <a:pt x="906945" y="571995"/>
                  </a:lnTo>
                  <a:lnTo>
                    <a:pt x="921296" y="574878"/>
                  </a:lnTo>
                  <a:lnTo>
                    <a:pt x="995006" y="574878"/>
                  </a:lnTo>
                  <a:lnTo>
                    <a:pt x="1009345" y="571995"/>
                  </a:lnTo>
                  <a:lnTo>
                    <a:pt x="1021054" y="564095"/>
                  </a:lnTo>
                  <a:lnTo>
                    <a:pt x="1028954" y="552386"/>
                  </a:lnTo>
                  <a:lnTo>
                    <a:pt x="1031849" y="538035"/>
                  </a:lnTo>
                  <a:lnTo>
                    <a:pt x="1031849" y="0"/>
                  </a:lnTo>
                  <a:close/>
                </a:path>
                <a:path w="1327150" h="575310">
                  <a:moveTo>
                    <a:pt x="1326654" y="0"/>
                  </a:moveTo>
                  <a:lnTo>
                    <a:pt x="1179245" y="0"/>
                  </a:lnTo>
                  <a:lnTo>
                    <a:pt x="1179245" y="538035"/>
                  </a:lnTo>
                  <a:lnTo>
                    <a:pt x="1182141" y="552386"/>
                  </a:lnTo>
                  <a:lnTo>
                    <a:pt x="1190040" y="564095"/>
                  </a:lnTo>
                  <a:lnTo>
                    <a:pt x="1201750" y="571995"/>
                  </a:lnTo>
                  <a:lnTo>
                    <a:pt x="1216101" y="574878"/>
                  </a:lnTo>
                  <a:lnTo>
                    <a:pt x="1289812" y="574878"/>
                  </a:lnTo>
                  <a:lnTo>
                    <a:pt x="1304150" y="571995"/>
                  </a:lnTo>
                  <a:lnTo>
                    <a:pt x="1315872" y="564095"/>
                  </a:lnTo>
                  <a:lnTo>
                    <a:pt x="1323759" y="552386"/>
                  </a:lnTo>
                  <a:lnTo>
                    <a:pt x="1326654" y="538035"/>
                  </a:lnTo>
                  <a:lnTo>
                    <a:pt x="1326654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9093" y="2630220"/>
              <a:ext cx="2442210" cy="788670"/>
            </a:xfrm>
            <a:custGeom>
              <a:avLst/>
              <a:gdLst/>
              <a:ahLst/>
              <a:cxnLst/>
              <a:rect l="l" t="t" r="r" b="b"/>
              <a:pathLst>
                <a:path w="2442210" h="788670">
                  <a:moveTo>
                    <a:pt x="1221020" y="0"/>
                  </a:moveTo>
                  <a:lnTo>
                    <a:pt x="0" y="201439"/>
                  </a:lnTo>
                  <a:lnTo>
                    <a:pt x="0" y="714878"/>
                  </a:lnTo>
                  <a:lnTo>
                    <a:pt x="5791" y="743571"/>
                  </a:lnTo>
                  <a:lnTo>
                    <a:pt x="21587" y="767000"/>
                  </a:lnTo>
                  <a:lnTo>
                    <a:pt x="45015" y="782796"/>
                  </a:lnTo>
                  <a:lnTo>
                    <a:pt x="73705" y="788588"/>
                  </a:lnTo>
                  <a:lnTo>
                    <a:pt x="2368335" y="788588"/>
                  </a:lnTo>
                  <a:lnTo>
                    <a:pt x="2397025" y="782796"/>
                  </a:lnTo>
                  <a:lnTo>
                    <a:pt x="2420453" y="767000"/>
                  </a:lnTo>
                  <a:lnTo>
                    <a:pt x="2436248" y="743571"/>
                  </a:lnTo>
                  <a:lnTo>
                    <a:pt x="2442039" y="714878"/>
                  </a:lnTo>
                  <a:lnTo>
                    <a:pt x="2442039" y="196560"/>
                  </a:lnTo>
                  <a:lnTo>
                    <a:pt x="1221020" y="0"/>
                  </a:lnTo>
                  <a:close/>
                </a:path>
              </a:pathLst>
            </a:custGeom>
            <a:solidFill>
              <a:srgbClr val="5967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9093" y="2389464"/>
              <a:ext cx="2442210" cy="442595"/>
            </a:xfrm>
            <a:custGeom>
              <a:avLst/>
              <a:gdLst/>
              <a:ahLst/>
              <a:cxnLst/>
              <a:rect l="l" t="t" r="r" b="b"/>
              <a:pathLst>
                <a:path w="2442210" h="442594">
                  <a:moveTo>
                    <a:pt x="2368335" y="0"/>
                  </a:moveTo>
                  <a:lnTo>
                    <a:pt x="73705" y="0"/>
                  </a:lnTo>
                  <a:lnTo>
                    <a:pt x="45015" y="5791"/>
                  </a:lnTo>
                  <a:lnTo>
                    <a:pt x="21587" y="21587"/>
                  </a:lnTo>
                  <a:lnTo>
                    <a:pt x="5791" y="45015"/>
                  </a:lnTo>
                  <a:lnTo>
                    <a:pt x="0" y="73705"/>
                  </a:lnTo>
                  <a:lnTo>
                    <a:pt x="0" y="442195"/>
                  </a:lnTo>
                  <a:lnTo>
                    <a:pt x="2442039" y="442195"/>
                  </a:lnTo>
                  <a:lnTo>
                    <a:pt x="2442039" y="73705"/>
                  </a:lnTo>
                  <a:lnTo>
                    <a:pt x="2436248" y="45015"/>
                  </a:lnTo>
                  <a:lnTo>
                    <a:pt x="2420453" y="21587"/>
                  </a:lnTo>
                  <a:lnTo>
                    <a:pt x="2397025" y="5791"/>
                  </a:lnTo>
                  <a:lnTo>
                    <a:pt x="2368335" y="0"/>
                  </a:lnTo>
                  <a:close/>
                </a:path>
              </a:pathLst>
            </a:custGeom>
            <a:solidFill>
              <a:srgbClr val="8B9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9090" y="2536881"/>
              <a:ext cx="2442210" cy="882015"/>
            </a:xfrm>
            <a:custGeom>
              <a:avLst/>
              <a:gdLst/>
              <a:ahLst/>
              <a:cxnLst/>
              <a:rect l="l" t="t" r="r" b="b"/>
              <a:pathLst>
                <a:path w="2442210" h="882014">
                  <a:moveTo>
                    <a:pt x="2105469" y="36830"/>
                  </a:moveTo>
                  <a:lnTo>
                    <a:pt x="2102561" y="22491"/>
                  </a:lnTo>
                  <a:lnTo>
                    <a:pt x="2094661" y="10782"/>
                  </a:lnTo>
                  <a:lnTo>
                    <a:pt x="2082952" y="2895"/>
                  </a:lnTo>
                  <a:lnTo>
                    <a:pt x="2068614" y="0"/>
                  </a:lnTo>
                  <a:lnTo>
                    <a:pt x="373418" y="0"/>
                  </a:lnTo>
                  <a:lnTo>
                    <a:pt x="359079" y="2895"/>
                  </a:lnTo>
                  <a:lnTo>
                    <a:pt x="347370" y="10782"/>
                  </a:lnTo>
                  <a:lnTo>
                    <a:pt x="339471" y="22491"/>
                  </a:lnTo>
                  <a:lnTo>
                    <a:pt x="336575" y="36830"/>
                  </a:lnTo>
                  <a:lnTo>
                    <a:pt x="336575" y="110540"/>
                  </a:lnTo>
                  <a:lnTo>
                    <a:pt x="339471" y="124891"/>
                  </a:lnTo>
                  <a:lnTo>
                    <a:pt x="347370" y="136601"/>
                  </a:lnTo>
                  <a:lnTo>
                    <a:pt x="359079" y="144500"/>
                  </a:lnTo>
                  <a:lnTo>
                    <a:pt x="373418" y="147396"/>
                  </a:lnTo>
                  <a:lnTo>
                    <a:pt x="2068614" y="147396"/>
                  </a:lnTo>
                  <a:lnTo>
                    <a:pt x="2082952" y="144500"/>
                  </a:lnTo>
                  <a:lnTo>
                    <a:pt x="2094661" y="136601"/>
                  </a:lnTo>
                  <a:lnTo>
                    <a:pt x="2102561" y="124891"/>
                  </a:lnTo>
                  <a:lnTo>
                    <a:pt x="2105469" y="110540"/>
                  </a:lnTo>
                  <a:lnTo>
                    <a:pt x="2105469" y="36830"/>
                  </a:lnTo>
                  <a:close/>
                </a:path>
                <a:path w="2442210" h="882014">
                  <a:moveTo>
                    <a:pt x="2442032" y="294779"/>
                  </a:moveTo>
                  <a:lnTo>
                    <a:pt x="2294623" y="266166"/>
                  </a:lnTo>
                  <a:lnTo>
                    <a:pt x="2294623" y="587121"/>
                  </a:lnTo>
                  <a:lnTo>
                    <a:pt x="2287117" y="633717"/>
                  </a:lnTo>
                  <a:lnTo>
                    <a:pt x="2266188" y="674179"/>
                  </a:lnTo>
                  <a:lnTo>
                    <a:pt x="2234273" y="706081"/>
                  </a:lnTo>
                  <a:lnTo>
                    <a:pt x="2193810" y="726998"/>
                  </a:lnTo>
                  <a:lnTo>
                    <a:pt x="2147214" y="734517"/>
                  </a:lnTo>
                  <a:lnTo>
                    <a:pt x="0" y="734517"/>
                  </a:lnTo>
                  <a:lnTo>
                    <a:pt x="0" y="808228"/>
                  </a:lnTo>
                  <a:lnTo>
                    <a:pt x="5791" y="836917"/>
                  </a:lnTo>
                  <a:lnTo>
                    <a:pt x="21577" y="860348"/>
                  </a:lnTo>
                  <a:lnTo>
                    <a:pt x="45008" y="876134"/>
                  </a:lnTo>
                  <a:lnTo>
                    <a:pt x="73698" y="881938"/>
                  </a:lnTo>
                  <a:lnTo>
                    <a:pt x="2368334" y="881938"/>
                  </a:lnTo>
                  <a:lnTo>
                    <a:pt x="2397023" y="876134"/>
                  </a:lnTo>
                  <a:lnTo>
                    <a:pt x="2420455" y="860348"/>
                  </a:lnTo>
                  <a:lnTo>
                    <a:pt x="2436241" y="836917"/>
                  </a:lnTo>
                  <a:lnTo>
                    <a:pt x="2442032" y="808228"/>
                  </a:lnTo>
                  <a:lnTo>
                    <a:pt x="2442032" y="294779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3723" y="2389464"/>
              <a:ext cx="147955" cy="442595"/>
            </a:xfrm>
            <a:custGeom>
              <a:avLst/>
              <a:gdLst/>
              <a:ahLst/>
              <a:cxnLst/>
              <a:rect l="l" t="t" r="r" b="b"/>
              <a:pathLst>
                <a:path w="147954" h="442594">
                  <a:moveTo>
                    <a:pt x="73704" y="0"/>
                  </a:moveTo>
                  <a:lnTo>
                    <a:pt x="0" y="0"/>
                  </a:lnTo>
                  <a:lnTo>
                    <a:pt x="0" y="442195"/>
                  </a:lnTo>
                  <a:lnTo>
                    <a:pt x="147409" y="442195"/>
                  </a:lnTo>
                  <a:lnTo>
                    <a:pt x="147409" y="73705"/>
                  </a:lnTo>
                  <a:lnTo>
                    <a:pt x="141617" y="45015"/>
                  </a:lnTo>
                  <a:lnTo>
                    <a:pt x="125822" y="21587"/>
                  </a:lnTo>
                  <a:lnTo>
                    <a:pt x="102394" y="5791"/>
                  </a:lnTo>
                  <a:lnTo>
                    <a:pt x="73704" y="0"/>
                  </a:lnTo>
                  <a:close/>
                </a:path>
              </a:pathLst>
            </a:custGeom>
            <a:solidFill>
              <a:srgbClr val="6C7A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47410" y="0"/>
                  </a:lnTo>
                  <a:lnTo>
                    <a:pt x="100815" y="7514"/>
                  </a:lnTo>
                  <a:lnTo>
                    <a:pt x="60349" y="28439"/>
                  </a:lnTo>
                  <a:lnTo>
                    <a:pt x="28440" y="60348"/>
                  </a:lnTo>
                  <a:lnTo>
                    <a:pt x="7514" y="100814"/>
                  </a:lnTo>
                  <a:lnTo>
                    <a:pt x="0" y="147409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E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3079" y="1502522"/>
              <a:ext cx="1474470" cy="1182370"/>
            </a:xfrm>
            <a:custGeom>
              <a:avLst/>
              <a:gdLst/>
              <a:ahLst/>
              <a:cxnLst/>
              <a:rect l="l" t="t" r="r" b="b"/>
              <a:pathLst>
                <a:path w="1474470" h="1182370">
                  <a:moveTo>
                    <a:pt x="1326658" y="0"/>
                  </a:moveTo>
                  <a:lnTo>
                    <a:pt x="1326658" y="886941"/>
                  </a:lnTo>
                  <a:lnTo>
                    <a:pt x="1319143" y="933529"/>
                  </a:lnTo>
                  <a:lnTo>
                    <a:pt x="1298217" y="973994"/>
                  </a:lnTo>
                  <a:lnTo>
                    <a:pt x="1266308" y="1005906"/>
                  </a:lnTo>
                  <a:lnTo>
                    <a:pt x="1225842" y="1026835"/>
                  </a:lnTo>
                  <a:lnTo>
                    <a:pt x="1179247" y="1034351"/>
                  </a:lnTo>
                  <a:lnTo>
                    <a:pt x="0" y="1034351"/>
                  </a:lnTo>
                  <a:lnTo>
                    <a:pt x="0" y="1181746"/>
                  </a:lnTo>
                  <a:lnTo>
                    <a:pt x="1474067" y="1181746"/>
                  </a:lnTo>
                  <a:lnTo>
                    <a:pt x="1474067" y="147409"/>
                  </a:lnTo>
                  <a:lnTo>
                    <a:pt x="1466552" y="100814"/>
                  </a:lnTo>
                  <a:lnTo>
                    <a:pt x="1445627" y="60348"/>
                  </a:lnTo>
                  <a:lnTo>
                    <a:pt x="1413718" y="28439"/>
                  </a:lnTo>
                  <a:lnTo>
                    <a:pt x="1373252" y="7514"/>
                  </a:lnTo>
                  <a:lnTo>
                    <a:pt x="1326658" y="0"/>
                  </a:lnTo>
                  <a:close/>
                </a:path>
              </a:pathLst>
            </a:custGeom>
            <a:solidFill>
              <a:srgbClr val="BED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339" y="1762994"/>
              <a:ext cx="1106170" cy="810895"/>
            </a:xfrm>
            <a:custGeom>
              <a:avLst/>
              <a:gdLst/>
              <a:ahLst/>
              <a:cxnLst/>
              <a:rect l="l" t="t" r="r" b="b"/>
              <a:pathLst>
                <a:path w="1106170" h="810894">
                  <a:moveTo>
                    <a:pt x="761568" y="331660"/>
                  </a:moveTo>
                  <a:lnTo>
                    <a:pt x="758672" y="317309"/>
                  </a:lnTo>
                  <a:lnTo>
                    <a:pt x="750773" y="305600"/>
                  </a:lnTo>
                  <a:lnTo>
                    <a:pt x="739063" y="297700"/>
                  </a:lnTo>
                  <a:lnTo>
                    <a:pt x="724712" y="294805"/>
                  </a:lnTo>
                  <a:lnTo>
                    <a:pt x="36842" y="294805"/>
                  </a:lnTo>
                  <a:lnTo>
                    <a:pt x="22504" y="297700"/>
                  </a:lnTo>
                  <a:lnTo>
                    <a:pt x="10782" y="305600"/>
                  </a:lnTo>
                  <a:lnTo>
                    <a:pt x="2882" y="317309"/>
                  </a:lnTo>
                  <a:lnTo>
                    <a:pt x="0" y="331660"/>
                  </a:lnTo>
                  <a:lnTo>
                    <a:pt x="2882" y="345998"/>
                  </a:lnTo>
                  <a:lnTo>
                    <a:pt x="10782" y="357720"/>
                  </a:lnTo>
                  <a:lnTo>
                    <a:pt x="22504" y="365607"/>
                  </a:lnTo>
                  <a:lnTo>
                    <a:pt x="36842" y="368503"/>
                  </a:lnTo>
                  <a:lnTo>
                    <a:pt x="724712" y="368503"/>
                  </a:lnTo>
                  <a:lnTo>
                    <a:pt x="739063" y="365607"/>
                  </a:lnTo>
                  <a:lnTo>
                    <a:pt x="750773" y="357720"/>
                  </a:lnTo>
                  <a:lnTo>
                    <a:pt x="758672" y="345998"/>
                  </a:lnTo>
                  <a:lnTo>
                    <a:pt x="761568" y="331660"/>
                  </a:lnTo>
                  <a:close/>
                </a:path>
                <a:path w="1106170" h="810894">
                  <a:moveTo>
                    <a:pt x="810717" y="36855"/>
                  </a:moveTo>
                  <a:lnTo>
                    <a:pt x="807821" y="22504"/>
                  </a:lnTo>
                  <a:lnTo>
                    <a:pt x="799922" y="10782"/>
                  </a:lnTo>
                  <a:lnTo>
                    <a:pt x="788200" y="2895"/>
                  </a:lnTo>
                  <a:lnTo>
                    <a:pt x="773861" y="0"/>
                  </a:lnTo>
                  <a:lnTo>
                    <a:pt x="331673" y="0"/>
                  </a:lnTo>
                  <a:lnTo>
                    <a:pt x="317334" y="2895"/>
                  </a:lnTo>
                  <a:lnTo>
                    <a:pt x="305612" y="10782"/>
                  </a:lnTo>
                  <a:lnTo>
                    <a:pt x="297713" y="22504"/>
                  </a:lnTo>
                  <a:lnTo>
                    <a:pt x="294817" y="36855"/>
                  </a:lnTo>
                  <a:lnTo>
                    <a:pt x="297713" y="51193"/>
                  </a:lnTo>
                  <a:lnTo>
                    <a:pt x="305612" y="62903"/>
                  </a:lnTo>
                  <a:lnTo>
                    <a:pt x="317334" y="70802"/>
                  </a:lnTo>
                  <a:lnTo>
                    <a:pt x="331673" y="73698"/>
                  </a:lnTo>
                  <a:lnTo>
                    <a:pt x="773861" y="73698"/>
                  </a:lnTo>
                  <a:lnTo>
                    <a:pt x="788200" y="70802"/>
                  </a:lnTo>
                  <a:lnTo>
                    <a:pt x="799922" y="62903"/>
                  </a:lnTo>
                  <a:lnTo>
                    <a:pt x="807821" y="51193"/>
                  </a:lnTo>
                  <a:lnTo>
                    <a:pt x="810717" y="36855"/>
                  </a:lnTo>
                  <a:close/>
                </a:path>
                <a:path w="1106170" h="810894">
                  <a:moveTo>
                    <a:pt x="1105547" y="773887"/>
                  </a:moveTo>
                  <a:lnTo>
                    <a:pt x="1102652" y="759536"/>
                  </a:lnTo>
                  <a:lnTo>
                    <a:pt x="1094752" y="747826"/>
                  </a:lnTo>
                  <a:lnTo>
                    <a:pt x="1083043" y="739927"/>
                  </a:lnTo>
                  <a:lnTo>
                    <a:pt x="1068692" y="737031"/>
                  </a:lnTo>
                  <a:lnTo>
                    <a:pt x="36842" y="737031"/>
                  </a:lnTo>
                  <a:lnTo>
                    <a:pt x="22504" y="739927"/>
                  </a:lnTo>
                  <a:lnTo>
                    <a:pt x="10782" y="747826"/>
                  </a:lnTo>
                  <a:lnTo>
                    <a:pt x="2882" y="759536"/>
                  </a:lnTo>
                  <a:lnTo>
                    <a:pt x="0" y="773887"/>
                  </a:lnTo>
                  <a:lnTo>
                    <a:pt x="2882" y="788225"/>
                  </a:lnTo>
                  <a:lnTo>
                    <a:pt x="10782" y="799934"/>
                  </a:lnTo>
                  <a:lnTo>
                    <a:pt x="22504" y="807821"/>
                  </a:lnTo>
                  <a:lnTo>
                    <a:pt x="36842" y="810717"/>
                  </a:lnTo>
                  <a:lnTo>
                    <a:pt x="1068692" y="810717"/>
                  </a:lnTo>
                  <a:lnTo>
                    <a:pt x="1083043" y="807821"/>
                  </a:lnTo>
                  <a:lnTo>
                    <a:pt x="1094752" y="799934"/>
                  </a:lnTo>
                  <a:lnTo>
                    <a:pt x="1102652" y="788225"/>
                  </a:lnTo>
                  <a:lnTo>
                    <a:pt x="1105547" y="773887"/>
                  </a:lnTo>
                  <a:close/>
                </a:path>
                <a:path w="1106170" h="810894">
                  <a:moveTo>
                    <a:pt x="1105547" y="626478"/>
                  </a:moveTo>
                  <a:lnTo>
                    <a:pt x="1102652" y="612127"/>
                  </a:lnTo>
                  <a:lnTo>
                    <a:pt x="1094752" y="600405"/>
                  </a:lnTo>
                  <a:lnTo>
                    <a:pt x="1083043" y="592518"/>
                  </a:lnTo>
                  <a:lnTo>
                    <a:pt x="1068692" y="589622"/>
                  </a:lnTo>
                  <a:lnTo>
                    <a:pt x="36842" y="589622"/>
                  </a:lnTo>
                  <a:lnTo>
                    <a:pt x="22504" y="592518"/>
                  </a:lnTo>
                  <a:lnTo>
                    <a:pt x="10782" y="600405"/>
                  </a:lnTo>
                  <a:lnTo>
                    <a:pt x="2882" y="612127"/>
                  </a:lnTo>
                  <a:lnTo>
                    <a:pt x="0" y="626478"/>
                  </a:lnTo>
                  <a:lnTo>
                    <a:pt x="2882" y="640816"/>
                  </a:lnTo>
                  <a:lnTo>
                    <a:pt x="10782" y="652538"/>
                  </a:lnTo>
                  <a:lnTo>
                    <a:pt x="22504" y="660438"/>
                  </a:lnTo>
                  <a:lnTo>
                    <a:pt x="36842" y="663333"/>
                  </a:lnTo>
                  <a:lnTo>
                    <a:pt x="1068692" y="663333"/>
                  </a:lnTo>
                  <a:lnTo>
                    <a:pt x="1083043" y="660438"/>
                  </a:lnTo>
                  <a:lnTo>
                    <a:pt x="1094752" y="652538"/>
                  </a:lnTo>
                  <a:lnTo>
                    <a:pt x="1102652" y="640816"/>
                  </a:lnTo>
                  <a:lnTo>
                    <a:pt x="1105547" y="626478"/>
                  </a:lnTo>
                  <a:close/>
                </a:path>
                <a:path w="1106170" h="810894">
                  <a:moveTo>
                    <a:pt x="1105547" y="184238"/>
                  </a:moveTo>
                  <a:lnTo>
                    <a:pt x="1102652" y="169900"/>
                  </a:lnTo>
                  <a:lnTo>
                    <a:pt x="1094752" y="158191"/>
                  </a:lnTo>
                  <a:lnTo>
                    <a:pt x="1083043" y="150291"/>
                  </a:lnTo>
                  <a:lnTo>
                    <a:pt x="1068692" y="147396"/>
                  </a:lnTo>
                  <a:lnTo>
                    <a:pt x="36842" y="147396"/>
                  </a:lnTo>
                  <a:lnTo>
                    <a:pt x="22491" y="150291"/>
                  </a:lnTo>
                  <a:lnTo>
                    <a:pt x="10782" y="158191"/>
                  </a:lnTo>
                  <a:lnTo>
                    <a:pt x="2882" y="169900"/>
                  </a:lnTo>
                  <a:lnTo>
                    <a:pt x="0" y="184238"/>
                  </a:lnTo>
                  <a:lnTo>
                    <a:pt x="2882" y="198589"/>
                  </a:lnTo>
                  <a:lnTo>
                    <a:pt x="10782" y="210312"/>
                  </a:lnTo>
                  <a:lnTo>
                    <a:pt x="22491" y="218198"/>
                  </a:lnTo>
                  <a:lnTo>
                    <a:pt x="36842" y="221094"/>
                  </a:lnTo>
                  <a:lnTo>
                    <a:pt x="1068692" y="221094"/>
                  </a:lnTo>
                  <a:lnTo>
                    <a:pt x="1083030" y="218198"/>
                  </a:lnTo>
                  <a:lnTo>
                    <a:pt x="1094752" y="210312"/>
                  </a:lnTo>
                  <a:lnTo>
                    <a:pt x="1102652" y="198589"/>
                  </a:lnTo>
                  <a:lnTo>
                    <a:pt x="1105547" y="184238"/>
                  </a:lnTo>
                  <a:close/>
                </a:path>
              </a:pathLst>
            </a:custGeom>
            <a:solidFill>
              <a:srgbClr val="4D5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504" y="2979069"/>
              <a:ext cx="147410" cy="1474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306" y="2979069"/>
              <a:ext cx="147410" cy="147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2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731295" y="9238482"/>
            <a:ext cx="26149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40" dirty="0">
                <a:solidFill>
                  <a:srgbClr val="5E5E5E"/>
                </a:solidFill>
                <a:latin typeface="Trebuchet MS"/>
                <a:cs typeface="Trebuchet MS"/>
              </a:rPr>
              <a:t>52ED879E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14284" y="9238482"/>
            <a:ext cx="26149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65" dirty="0">
                <a:solidFill>
                  <a:srgbClr val="5E5E5E"/>
                </a:solidFill>
                <a:latin typeface="Trebuchet MS"/>
                <a:cs typeface="Trebuchet MS"/>
              </a:rPr>
              <a:t>DFCD3454</a:t>
            </a:r>
            <a:endParaRPr sz="4100" dirty="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70245" y="2682875"/>
            <a:ext cx="9158605" cy="6204585"/>
            <a:chOff x="6728511" y="3482108"/>
            <a:chExt cx="9158605" cy="6204585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7314" y="3482108"/>
              <a:ext cx="5769447" cy="53186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759" y="3587179"/>
              <a:ext cx="5350455" cy="48994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8511" y="7761500"/>
              <a:ext cx="1119173" cy="8403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843882" y="7843389"/>
              <a:ext cx="126364" cy="354965"/>
            </a:xfrm>
            <a:custGeom>
              <a:avLst/>
              <a:gdLst/>
              <a:ahLst/>
              <a:cxnLst/>
              <a:rect l="l" t="t" r="r" b="b"/>
              <a:pathLst>
                <a:path w="126365" h="354965">
                  <a:moveTo>
                    <a:pt x="11858" y="0"/>
                  </a:moveTo>
                  <a:lnTo>
                    <a:pt x="750" y="9774"/>
                  </a:lnTo>
                  <a:lnTo>
                    <a:pt x="210" y="18239"/>
                  </a:lnTo>
                  <a:lnTo>
                    <a:pt x="5096" y="23792"/>
                  </a:lnTo>
                  <a:lnTo>
                    <a:pt x="19091" y="47895"/>
                  </a:lnTo>
                  <a:lnTo>
                    <a:pt x="24848" y="74686"/>
                  </a:lnTo>
                  <a:lnTo>
                    <a:pt x="25019" y="100661"/>
                  </a:lnTo>
                  <a:lnTo>
                    <a:pt x="22255" y="122318"/>
                  </a:lnTo>
                  <a:lnTo>
                    <a:pt x="20298" y="132114"/>
                  </a:lnTo>
                  <a:lnTo>
                    <a:pt x="15657" y="151716"/>
                  </a:lnTo>
                  <a:lnTo>
                    <a:pt x="8233" y="181158"/>
                  </a:lnTo>
                  <a:lnTo>
                    <a:pt x="6682" y="187844"/>
                  </a:lnTo>
                  <a:lnTo>
                    <a:pt x="1000" y="221969"/>
                  </a:lnTo>
                  <a:lnTo>
                    <a:pt x="0" y="252867"/>
                  </a:lnTo>
                  <a:lnTo>
                    <a:pt x="3676" y="280435"/>
                  </a:lnTo>
                  <a:lnTo>
                    <a:pt x="21612" y="319793"/>
                  </a:lnTo>
                  <a:lnTo>
                    <a:pt x="67179" y="351285"/>
                  </a:lnTo>
                  <a:lnTo>
                    <a:pt x="81351" y="354573"/>
                  </a:lnTo>
                  <a:lnTo>
                    <a:pt x="88136" y="354573"/>
                  </a:lnTo>
                  <a:lnTo>
                    <a:pt x="126192" y="334744"/>
                  </a:lnTo>
                  <a:lnTo>
                    <a:pt x="118727" y="321970"/>
                  </a:lnTo>
                  <a:lnTo>
                    <a:pt x="110525" y="319817"/>
                  </a:lnTo>
                  <a:lnTo>
                    <a:pt x="104138" y="323550"/>
                  </a:lnTo>
                  <a:lnTo>
                    <a:pt x="96336" y="326739"/>
                  </a:lnTo>
                  <a:lnTo>
                    <a:pt x="88602" y="327737"/>
                  </a:lnTo>
                  <a:lnTo>
                    <a:pt x="81366" y="327173"/>
                  </a:lnTo>
                  <a:lnTo>
                    <a:pt x="75055" y="325675"/>
                  </a:lnTo>
                  <a:lnTo>
                    <a:pt x="42886" y="303461"/>
                  </a:lnTo>
                  <a:lnTo>
                    <a:pt x="26656" y="249864"/>
                  </a:lnTo>
                  <a:lnTo>
                    <a:pt x="27772" y="223369"/>
                  </a:lnTo>
                  <a:lnTo>
                    <a:pt x="32818" y="193715"/>
                  </a:lnTo>
                  <a:lnTo>
                    <a:pt x="44194" y="147849"/>
                  </a:lnTo>
                  <a:lnTo>
                    <a:pt x="46533" y="137543"/>
                  </a:lnTo>
                  <a:lnTo>
                    <a:pt x="48608" y="127129"/>
                  </a:lnTo>
                  <a:lnTo>
                    <a:pt x="52351" y="83696"/>
                  </a:lnTo>
                  <a:lnTo>
                    <a:pt x="47784" y="49700"/>
                  </a:lnTo>
                  <a:lnTo>
                    <a:pt x="37778" y="24160"/>
                  </a:lnTo>
                  <a:lnTo>
                    <a:pt x="25209" y="6096"/>
                  </a:lnTo>
                  <a:lnTo>
                    <a:pt x="20322" y="541"/>
                  </a:lnTo>
                  <a:lnTo>
                    <a:pt x="11858" y="0"/>
                  </a:lnTo>
                  <a:close/>
                </a:path>
              </a:pathLst>
            </a:custGeom>
            <a:solidFill>
              <a:srgbClr val="9FA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20403" y="8037701"/>
              <a:ext cx="505459" cy="365760"/>
            </a:xfrm>
            <a:custGeom>
              <a:avLst/>
              <a:gdLst/>
              <a:ahLst/>
              <a:cxnLst/>
              <a:rect l="l" t="t" r="r" b="b"/>
              <a:pathLst>
                <a:path w="505459" h="365759">
                  <a:moveTo>
                    <a:pt x="252072" y="0"/>
                  </a:moveTo>
                  <a:lnTo>
                    <a:pt x="201942" y="5217"/>
                  </a:lnTo>
                  <a:lnTo>
                    <a:pt x="153712" y="20050"/>
                  </a:lnTo>
                  <a:lnTo>
                    <a:pt x="109032" y="44158"/>
                  </a:lnTo>
                  <a:lnTo>
                    <a:pt x="69554" y="77196"/>
                  </a:lnTo>
                  <a:lnTo>
                    <a:pt x="44442" y="108104"/>
                  </a:lnTo>
                  <a:lnTo>
                    <a:pt x="23039" y="145164"/>
                  </a:lnTo>
                  <a:lnTo>
                    <a:pt x="7505" y="185928"/>
                  </a:lnTo>
                  <a:lnTo>
                    <a:pt x="0" y="227947"/>
                  </a:lnTo>
                  <a:lnTo>
                    <a:pt x="2681" y="268775"/>
                  </a:lnTo>
                  <a:lnTo>
                    <a:pt x="17710" y="305964"/>
                  </a:lnTo>
                  <a:lnTo>
                    <a:pt x="47244" y="337065"/>
                  </a:lnTo>
                  <a:lnTo>
                    <a:pt x="101557" y="360219"/>
                  </a:lnTo>
                  <a:lnTo>
                    <a:pt x="160800" y="365748"/>
                  </a:lnTo>
                  <a:lnTo>
                    <a:pt x="344232" y="365748"/>
                  </a:lnTo>
                  <a:lnTo>
                    <a:pt x="403475" y="360219"/>
                  </a:lnTo>
                  <a:lnTo>
                    <a:pt x="457789" y="337065"/>
                  </a:lnTo>
                  <a:lnTo>
                    <a:pt x="487322" y="305964"/>
                  </a:lnTo>
                  <a:lnTo>
                    <a:pt x="502350" y="268776"/>
                  </a:lnTo>
                  <a:lnTo>
                    <a:pt x="505032" y="227948"/>
                  </a:lnTo>
                  <a:lnTo>
                    <a:pt x="497526" y="185928"/>
                  </a:lnTo>
                  <a:lnTo>
                    <a:pt x="481992" y="145164"/>
                  </a:lnTo>
                  <a:lnTo>
                    <a:pt x="460589" y="108105"/>
                  </a:lnTo>
                  <a:lnTo>
                    <a:pt x="435476" y="77196"/>
                  </a:lnTo>
                  <a:lnTo>
                    <a:pt x="396308" y="44314"/>
                  </a:lnTo>
                  <a:lnTo>
                    <a:pt x="351424" y="19784"/>
                  </a:lnTo>
                  <a:lnTo>
                    <a:pt x="302450" y="4741"/>
                  </a:lnTo>
                  <a:lnTo>
                    <a:pt x="252072" y="0"/>
                  </a:lnTo>
                  <a:close/>
                </a:path>
              </a:pathLst>
            </a:custGeom>
            <a:solidFill>
              <a:srgbClr val="E8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20404" y="8038361"/>
              <a:ext cx="272415" cy="365125"/>
            </a:xfrm>
            <a:custGeom>
              <a:avLst/>
              <a:gdLst/>
              <a:ahLst/>
              <a:cxnLst/>
              <a:rect l="l" t="t" r="r" b="b"/>
              <a:pathLst>
                <a:path w="272415" h="365125">
                  <a:moveTo>
                    <a:pt x="271946" y="0"/>
                  </a:moveTo>
                  <a:lnTo>
                    <a:pt x="227607" y="650"/>
                  </a:lnTo>
                  <a:lnTo>
                    <a:pt x="184078" y="8860"/>
                  </a:lnTo>
                  <a:lnTo>
                    <a:pt x="142479" y="24397"/>
                  </a:lnTo>
                  <a:lnTo>
                    <a:pt x="103929" y="47031"/>
                  </a:lnTo>
                  <a:lnTo>
                    <a:pt x="69547" y="76530"/>
                  </a:lnTo>
                  <a:lnTo>
                    <a:pt x="44438" y="107439"/>
                  </a:lnTo>
                  <a:lnTo>
                    <a:pt x="23038" y="144500"/>
                  </a:lnTo>
                  <a:lnTo>
                    <a:pt x="7505" y="185265"/>
                  </a:lnTo>
                  <a:lnTo>
                    <a:pt x="0" y="227286"/>
                  </a:lnTo>
                  <a:lnTo>
                    <a:pt x="2681" y="268114"/>
                  </a:lnTo>
                  <a:lnTo>
                    <a:pt x="17708" y="305302"/>
                  </a:lnTo>
                  <a:lnTo>
                    <a:pt x="47240" y="336400"/>
                  </a:lnTo>
                  <a:lnTo>
                    <a:pt x="101561" y="359558"/>
                  </a:lnTo>
                  <a:lnTo>
                    <a:pt x="160804" y="365083"/>
                  </a:lnTo>
                  <a:lnTo>
                    <a:pt x="197685" y="365083"/>
                  </a:lnTo>
                  <a:lnTo>
                    <a:pt x="168062" y="363907"/>
                  </a:lnTo>
                  <a:lnTo>
                    <a:pt x="138435" y="359558"/>
                  </a:lnTo>
                  <a:lnTo>
                    <a:pt x="84121" y="336400"/>
                  </a:lnTo>
                  <a:lnTo>
                    <a:pt x="54588" y="305302"/>
                  </a:lnTo>
                  <a:lnTo>
                    <a:pt x="39562" y="268114"/>
                  </a:lnTo>
                  <a:lnTo>
                    <a:pt x="36881" y="227286"/>
                  </a:lnTo>
                  <a:lnTo>
                    <a:pt x="44386" y="185265"/>
                  </a:lnTo>
                  <a:lnTo>
                    <a:pt x="59919" y="144500"/>
                  </a:lnTo>
                  <a:lnTo>
                    <a:pt x="81319" y="107439"/>
                  </a:lnTo>
                  <a:lnTo>
                    <a:pt x="106428" y="76530"/>
                  </a:lnTo>
                  <a:lnTo>
                    <a:pt x="142358" y="45939"/>
                  </a:lnTo>
                  <a:lnTo>
                    <a:pt x="182768" y="22811"/>
                  </a:lnTo>
                  <a:lnTo>
                    <a:pt x="226387" y="7410"/>
                  </a:lnTo>
                  <a:lnTo>
                    <a:pt x="271946" y="0"/>
                  </a:lnTo>
                  <a:close/>
                </a:path>
              </a:pathLst>
            </a:custGeom>
            <a:solidFill>
              <a:srgbClr val="D9E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77494" y="8375770"/>
              <a:ext cx="401320" cy="79375"/>
            </a:xfrm>
            <a:custGeom>
              <a:avLst/>
              <a:gdLst/>
              <a:ahLst/>
              <a:cxnLst/>
              <a:rect l="l" t="t" r="r" b="b"/>
              <a:pathLst>
                <a:path w="401320" h="79375">
                  <a:moveTo>
                    <a:pt x="117627" y="58813"/>
                  </a:moveTo>
                  <a:lnTo>
                    <a:pt x="113004" y="35915"/>
                  </a:lnTo>
                  <a:lnTo>
                    <a:pt x="100406" y="17221"/>
                  </a:lnTo>
                  <a:lnTo>
                    <a:pt x="81711" y="4622"/>
                  </a:lnTo>
                  <a:lnTo>
                    <a:pt x="58813" y="0"/>
                  </a:lnTo>
                  <a:lnTo>
                    <a:pt x="35928" y="4622"/>
                  </a:lnTo>
                  <a:lnTo>
                    <a:pt x="17233" y="17221"/>
                  </a:lnTo>
                  <a:lnTo>
                    <a:pt x="4622" y="35915"/>
                  </a:lnTo>
                  <a:lnTo>
                    <a:pt x="0" y="58813"/>
                  </a:lnTo>
                  <a:lnTo>
                    <a:pt x="1600" y="66738"/>
                  </a:lnTo>
                  <a:lnTo>
                    <a:pt x="5969" y="73202"/>
                  </a:lnTo>
                  <a:lnTo>
                    <a:pt x="12446" y="77571"/>
                  </a:lnTo>
                  <a:lnTo>
                    <a:pt x="20370" y="79171"/>
                  </a:lnTo>
                  <a:lnTo>
                    <a:pt x="97269" y="79171"/>
                  </a:lnTo>
                  <a:lnTo>
                    <a:pt x="105194" y="77571"/>
                  </a:lnTo>
                  <a:lnTo>
                    <a:pt x="111658" y="73202"/>
                  </a:lnTo>
                  <a:lnTo>
                    <a:pt x="116027" y="66738"/>
                  </a:lnTo>
                  <a:lnTo>
                    <a:pt x="117627" y="58813"/>
                  </a:lnTo>
                  <a:close/>
                </a:path>
                <a:path w="401320" h="79375">
                  <a:moveTo>
                    <a:pt x="400837" y="58813"/>
                  </a:moveTo>
                  <a:lnTo>
                    <a:pt x="396214" y="35915"/>
                  </a:lnTo>
                  <a:lnTo>
                    <a:pt x="383616" y="17221"/>
                  </a:lnTo>
                  <a:lnTo>
                    <a:pt x="364921" y="4622"/>
                  </a:lnTo>
                  <a:lnTo>
                    <a:pt x="342023" y="0"/>
                  </a:lnTo>
                  <a:lnTo>
                    <a:pt x="319125" y="4622"/>
                  </a:lnTo>
                  <a:lnTo>
                    <a:pt x="300431" y="17221"/>
                  </a:lnTo>
                  <a:lnTo>
                    <a:pt x="287832" y="35915"/>
                  </a:lnTo>
                  <a:lnTo>
                    <a:pt x="283210" y="58813"/>
                  </a:lnTo>
                  <a:lnTo>
                    <a:pt x="284810" y="66738"/>
                  </a:lnTo>
                  <a:lnTo>
                    <a:pt x="289179" y="73202"/>
                  </a:lnTo>
                  <a:lnTo>
                    <a:pt x="295643" y="77571"/>
                  </a:lnTo>
                  <a:lnTo>
                    <a:pt x="303580" y="79171"/>
                  </a:lnTo>
                  <a:lnTo>
                    <a:pt x="380479" y="79171"/>
                  </a:lnTo>
                  <a:lnTo>
                    <a:pt x="388404" y="77571"/>
                  </a:lnTo>
                  <a:lnTo>
                    <a:pt x="394868" y="73202"/>
                  </a:lnTo>
                  <a:lnTo>
                    <a:pt x="399237" y="66738"/>
                  </a:lnTo>
                  <a:lnTo>
                    <a:pt x="400837" y="58813"/>
                  </a:lnTo>
                  <a:close/>
                </a:path>
              </a:pathLst>
            </a:custGeom>
            <a:solidFill>
              <a:srgbClr val="9FA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77506" y="8375757"/>
              <a:ext cx="360045" cy="79375"/>
            </a:xfrm>
            <a:custGeom>
              <a:avLst/>
              <a:gdLst/>
              <a:ahLst/>
              <a:cxnLst/>
              <a:rect l="l" t="t" r="r" b="b"/>
              <a:pathLst>
                <a:path w="360045" h="79375">
                  <a:moveTo>
                    <a:pt x="76669" y="2768"/>
                  </a:moveTo>
                  <a:lnTo>
                    <a:pt x="71043" y="965"/>
                  </a:lnTo>
                  <a:lnTo>
                    <a:pt x="65036" y="0"/>
                  </a:lnTo>
                  <a:lnTo>
                    <a:pt x="58801" y="0"/>
                  </a:lnTo>
                  <a:lnTo>
                    <a:pt x="17208" y="17233"/>
                  </a:lnTo>
                  <a:lnTo>
                    <a:pt x="0" y="58826"/>
                  </a:lnTo>
                  <a:lnTo>
                    <a:pt x="0" y="64452"/>
                  </a:lnTo>
                  <a:lnTo>
                    <a:pt x="2286" y="69532"/>
                  </a:lnTo>
                  <a:lnTo>
                    <a:pt x="9639" y="76898"/>
                  </a:lnTo>
                  <a:lnTo>
                    <a:pt x="14732" y="79184"/>
                  </a:lnTo>
                  <a:lnTo>
                    <a:pt x="50444" y="79184"/>
                  </a:lnTo>
                  <a:lnTo>
                    <a:pt x="45364" y="76898"/>
                  </a:lnTo>
                  <a:lnTo>
                    <a:pt x="37998" y="69532"/>
                  </a:lnTo>
                  <a:lnTo>
                    <a:pt x="35712" y="64452"/>
                  </a:lnTo>
                  <a:lnTo>
                    <a:pt x="35712" y="58826"/>
                  </a:lnTo>
                  <a:lnTo>
                    <a:pt x="52933" y="17233"/>
                  </a:lnTo>
                  <a:lnTo>
                    <a:pt x="70053" y="5321"/>
                  </a:lnTo>
                  <a:lnTo>
                    <a:pt x="76669" y="2768"/>
                  </a:lnTo>
                  <a:close/>
                </a:path>
                <a:path w="360045" h="79375">
                  <a:moveTo>
                    <a:pt x="359879" y="2768"/>
                  </a:moveTo>
                  <a:lnTo>
                    <a:pt x="354253" y="965"/>
                  </a:lnTo>
                  <a:lnTo>
                    <a:pt x="348246" y="0"/>
                  </a:lnTo>
                  <a:lnTo>
                    <a:pt x="342011" y="0"/>
                  </a:lnTo>
                  <a:lnTo>
                    <a:pt x="300418" y="17233"/>
                  </a:lnTo>
                  <a:lnTo>
                    <a:pt x="283210" y="58826"/>
                  </a:lnTo>
                  <a:lnTo>
                    <a:pt x="283210" y="64452"/>
                  </a:lnTo>
                  <a:lnTo>
                    <a:pt x="285496" y="69532"/>
                  </a:lnTo>
                  <a:lnTo>
                    <a:pt x="292849" y="76898"/>
                  </a:lnTo>
                  <a:lnTo>
                    <a:pt x="297942" y="79184"/>
                  </a:lnTo>
                  <a:lnTo>
                    <a:pt x="333654" y="79184"/>
                  </a:lnTo>
                  <a:lnTo>
                    <a:pt x="328574" y="76898"/>
                  </a:lnTo>
                  <a:lnTo>
                    <a:pt x="321208" y="69532"/>
                  </a:lnTo>
                  <a:lnTo>
                    <a:pt x="318922" y="64452"/>
                  </a:lnTo>
                  <a:lnTo>
                    <a:pt x="318922" y="58826"/>
                  </a:lnTo>
                  <a:lnTo>
                    <a:pt x="336143" y="17233"/>
                  </a:lnTo>
                  <a:lnTo>
                    <a:pt x="353263" y="5321"/>
                  </a:lnTo>
                  <a:lnTo>
                    <a:pt x="359879" y="2768"/>
                  </a:lnTo>
                  <a:close/>
                </a:path>
              </a:pathLst>
            </a:custGeom>
            <a:solidFill>
              <a:srgbClr val="8D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8787" y="7995400"/>
              <a:ext cx="213877" cy="2080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320118" y="8111623"/>
              <a:ext cx="389255" cy="262890"/>
            </a:xfrm>
            <a:custGeom>
              <a:avLst/>
              <a:gdLst/>
              <a:ahLst/>
              <a:cxnLst/>
              <a:rect l="l" t="t" r="r" b="b"/>
              <a:pathLst>
                <a:path w="389254" h="262890">
                  <a:moveTo>
                    <a:pt x="127799" y="0"/>
                  </a:moveTo>
                  <a:lnTo>
                    <a:pt x="77540" y="10818"/>
                  </a:lnTo>
                  <a:lnTo>
                    <a:pt x="36746" y="39088"/>
                  </a:lnTo>
                  <a:lnTo>
                    <a:pt x="9529" y="80592"/>
                  </a:lnTo>
                  <a:lnTo>
                    <a:pt x="0" y="131112"/>
                  </a:lnTo>
                  <a:lnTo>
                    <a:pt x="3458" y="159035"/>
                  </a:lnTo>
                  <a:lnTo>
                    <a:pt x="27488" y="209153"/>
                  </a:lnTo>
                  <a:lnTo>
                    <a:pt x="88315" y="252261"/>
                  </a:lnTo>
                  <a:lnTo>
                    <a:pt x="136258" y="262275"/>
                  </a:lnTo>
                  <a:lnTo>
                    <a:pt x="186964" y="261778"/>
                  </a:lnTo>
                  <a:lnTo>
                    <a:pt x="236476" y="253162"/>
                  </a:lnTo>
                  <a:lnTo>
                    <a:pt x="280841" y="238819"/>
                  </a:lnTo>
                  <a:lnTo>
                    <a:pt x="327157" y="214921"/>
                  </a:lnTo>
                  <a:lnTo>
                    <a:pt x="368315" y="182954"/>
                  </a:lnTo>
                  <a:lnTo>
                    <a:pt x="388781" y="161428"/>
                  </a:lnTo>
                  <a:lnTo>
                    <a:pt x="385049" y="153681"/>
                  </a:lnTo>
                  <a:lnTo>
                    <a:pt x="377982" y="153681"/>
                  </a:lnTo>
                  <a:lnTo>
                    <a:pt x="356798" y="153359"/>
                  </a:lnTo>
                  <a:lnTo>
                    <a:pt x="315711" y="143630"/>
                  </a:lnTo>
                  <a:lnTo>
                    <a:pt x="275206" y="116079"/>
                  </a:lnTo>
                  <a:lnTo>
                    <a:pt x="245558" y="70718"/>
                  </a:lnTo>
                  <a:lnTo>
                    <a:pt x="229978" y="47882"/>
                  </a:lnTo>
                  <a:lnTo>
                    <a:pt x="187138" y="13540"/>
                  </a:lnTo>
                  <a:lnTo>
                    <a:pt x="149217" y="1492"/>
                  </a:lnTo>
                  <a:lnTo>
                    <a:pt x="138541" y="304"/>
                  </a:lnTo>
                  <a:lnTo>
                    <a:pt x="127799" y="0"/>
                  </a:lnTo>
                  <a:close/>
                </a:path>
                <a:path w="389254" h="262890">
                  <a:moveTo>
                    <a:pt x="384863" y="153295"/>
                  </a:moveTo>
                  <a:lnTo>
                    <a:pt x="377982" y="153681"/>
                  </a:lnTo>
                  <a:lnTo>
                    <a:pt x="385049" y="153681"/>
                  </a:lnTo>
                  <a:lnTo>
                    <a:pt x="384863" y="153295"/>
                  </a:lnTo>
                  <a:close/>
                </a:path>
              </a:pathLst>
            </a:custGeom>
            <a:solidFill>
              <a:srgbClr val="C5D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20119" y="8113689"/>
              <a:ext cx="276860" cy="260350"/>
            </a:xfrm>
            <a:custGeom>
              <a:avLst/>
              <a:gdLst/>
              <a:ahLst/>
              <a:cxnLst/>
              <a:rect l="l" t="t" r="r" b="b"/>
              <a:pathLst>
                <a:path w="276859" h="260350">
                  <a:moveTo>
                    <a:pt x="106334" y="0"/>
                  </a:moveTo>
                  <a:lnTo>
                    <a:pt x="63814" y="15787"/>
                  </a:lnTo>
                  <a:lnTo>
                    <a:pt x="29935" y="44590"/>
                  </a:lnTo>
                  <a:lnTo>
                    <a:pt x="7671" y="83356"/>
                  </a:lnTo>
                  <a:lnTo>
                    <a:pt x="0" y="129031"/>
                  </a:lnTo>
                  <a:lnTo>
                    <a:pt x="3458" y="156959"/>
                  </a:lnTo>
                  <a:lnTo>
                    <a:pt x="27486" y="207082"/>
                  </a:lnTo>
                  <a:lnTo>
                    <a:pt x="87334" y="249855"/>
                  </a:lnTo>
                  <a:lnTo>
                    <a:pt x="134098" y="260028"/>
                  </a:lnTo>
                  <a:lnTo>
                    <a:pt x="183666" y="260036"/>
                  </a:lnTo>
                  <a:lnTo>
                    <a:pt x="232336" y="252121"/>
                  </a:lnTo>
                  <a:lnTo>
                    <a:pt x="276407" y="238525"/>
                  </a:lnTo>
                  <a:lnTo>
                    <a:pt x="225621" y="248270"/>
                  </a:lnTo>
                  <a:lnTo>
                    <a:pt x="173128" y="249592"/>
                  </a:lnTo>
                  <a:lnTo>
                    <a:pt x="123300" y="239839"/>
                  </a:lnTo>
                  <a:lnTo>
                    <a:pt x="80510" y="216363"/>
                  </a:lnTo>
                  <a:lnTo>
                    <a:pt x="46216" y="172413"/>
                  </a:lnTo>
                  <a:lnTo>
                    <a:pt x="33433" y="118136"/>
                  </a:lnTo>
                  <a:lnTo>
                    <a:pt x="38399" y="80816"/>
                  </a:lnTo>
                  <a:lnTo>
                    <a:pt x="53247" y="47615"/>
                  </a:lnTo>
                  <a:lnTo>
                    <a:pt x="76414" y="20141"/>
                  </a:lnTo>
                  <a:lnTo>
                    <a:pt x="106334" y="0"/>
                  </a:lnTo>
                  <a:close/>
                </a:path>
              </a:pathLst>
            </a:custGeom>
            <a:solidFill>
              <a:srgbClr val="B6C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83818" y="8198573"/>
              <a:ext cx="27305" cy="44450"/>
            </a:xfrm>
            <a:custGeom>
              <a:avLst/>
              <a:gdLst/>
              <a:ahLst/>
              <a:cxnLst/>
              <a:rect l="l" t="t" r="r" b="b"/>
              <a:pathLst>
                <a:path w="27304" h="44450">
                  <a:moveTo>
                    <a:pt x="20793" y="0"/>
                  </a:moveTo>
                  <a:lnTo>
                    <a:pt x="5995" y="0"/>
                  </a:lnTo>
                  <a:lnTo>
                    <a:pt x="0" y="5997"/>
                  </a:lnTo>
                  <a:lnTo>
                    <a:pt x="0" y="38001"/>
                  </a:lnTo>
                  <a:lnTo>
                    <a:pt x="5995" y="43999"/>
                  </a:lnTo>
                  <a:lnTo>
                    <a:pt x="13394" y="43999"/>
                  </a:lnTo>
                  <a:lnTo>
                    <a:pt x="20793" y="43999"/>
                  </a:lnTo>
                  <a:lnTo>
                    <a:pt x="26789" y="38001"/>
                  </a:lnTo>
                  <a:lnTo>
                    <a:pt x="26789" y="5997"/>
                  </a:lnTo>
                  <a:lnTo>
                    <a:pt x="20793" y="0"/>
                  </a:lnTo>
                  <a:close/>
                </a:path>
              </a:pathLst>
            </a:custGeom>
            <a:solidFill>
              <a:srgbClr val="596C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4146" y="8229928"/>
              <a:ext cx="88357" cy="8835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88097" y="8798562"/>
              <a:ext cx="0" cy="635635"/>
            </a:xfrm>
            <a:custGeom>
              <a:avLst/>
              <a:gdLst/>
              <a:ahLst/>
              <a:cxnLst/>
              <a:rect l="l" t="t" r="r" b="b"/>
              <a:pathLst>
                <a:path h="635634">
                  <a:moveTo>
                    <a:pt x="0" y="0"/>
                  </a:moveTo>
                  <a:lnTo>
                    <a:pt x="0" y="635574"/>
                  </a:lnTo>
                </a:path>
              </a:pathLst>
            </a:custGeom>
            <a:ln w="7329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43598" y="939748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002033" y="8798562"/>
              <a:ext cx="0" cy="635635"/>
            </a:xfrm>
            <a:custGeom>
              <a:avLst/>
              <a:gdLst/>
              <a:ahLst/>
              <a:cxnLst/>
              <a:rect l="l" t="t" r="r" b="b"/>
              <a:pathLst>
                <a:path h="635634">
                  <a:moveTo>
                    <a:pt x="0" y="0"/>
                  </a:moveTo>
                  <a:lnTo>
                    <a:pt x="0" y="635574"/>
                  </a:lnTo>
                </a:path>
              </a:pathLst>
            </a:custGeom>
            <a:ln w="7329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857534" y="939748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708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630" dirty="0"/>
              <a:t>L</a:t>
            </a:r>
            <a:r>
              <a:rPr spc="-15" dirty="0"/>
              <a:t>e</a:t>
            </a:r>
            <a:r>
              <a:rPr spc="-665" dirty="0"/>
              <a:t> </a:t>
            </a:r>
            <a:r>
              <a:rPr spc="-55" dirty="0"/>
              <a:t>fu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130" dirty="0"/>
              <a:t>d</a:t>
            </a:r>
            <a:r>
              <a:rPr spc="-320" dirty="0"/>
              <a:t>i</a:t>
            </a:r>
            <a:r>
              <a:rPr spc="-665" dirty="0"/>
              <a:t> </a:t>
            </a:r>
            <a:r>
              <a:rPr spc="-225" dirty="0"/>
              <a:t>h</a:t>
            </a:r>
            <a:r>
              <a:rPr spc="-80" dirty="0"/>
              <a:t>a</a:t>
            </a:r>
            <a:r>
              <a:rPr spc="-350" dirty="0"/>
              <a:t>s</a:t>
            </a:r>
            <a:r>
              <a:rPr spc="-225" dirty="0"/>
              <a:t>h</a:t>
            </a:r>
            <a:r>
              <a:rPr spc="-325" dirty="0"/>
              <a:t>i</a:t>
            </a:r>
            <a:r>
              <a:rPr spc="-290" dirty="0"/>
              <a:t>n</a:t>
            </a:r>
            <a:r>
              <a:rPr spc="-150" dirty="0"/>
              <a:t>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715F93-EE3E-27EE-1951-3B8D0E10253B}"/>
              </a:ext>
            </a:extLst>
          </p:cNvPr>
          <p:cNvSpPr txBox="1"/>
          <p:nvPr/>
        </p:nvSpPr>
        <p:spPr>
          <a:xfrm>
            <a:off x="2127250" y="2835275"/>
            <a:ext cx="15697200" cy="730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ATTENZIONE!</a:t>
            </a:r>
          </a:p>
          <a:p>
            <a:endParaRPr lang="it-IT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uguali generano hash uguali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Quando inserite la vostra password su Google per accedere al vostro account, Google non verifica che la password sia uguale a quella salvata! In realtà, Google non salva la vostra password, salva il suo hash. Quando inserite la password, Google ne genera l’hash e lo confronta con quello che aveva memorizzato. Se gli hash sono uguali, la password coincide con quella che avevate scelto ed è quindi giusta.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3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E5E5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E5E5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2197</Words>
  <Application>Microsoft Office PowerPoint</Application>
  <PresentationFormat>Personalizzato</PresentationFormat>
  <Paragraphs>358</Paragraphs>
  <Slides>54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54</vt:i4>
      </vt:variant>
    </vt:vector>
  </HeadingPairs>
  <TitlesOfParts>
    <vt:vector size="68" baseType="lpstr">
      <vt:lpstr>Arial</vt:lpstr>
      <vt:lpstr>Calibri</vt:lpstr>
      <vt:lpstr>Lucida Sans Unicode</vt:lpstr>
      <vt:lpstr>Microsoft Sans Serif</vt:lpstr>
      <vt:lpstr>Roboto</vt:lpstr>
      <vt:lpstr>Tahoma</vt:lpstr>
      <vt:lpstr>Times New Roman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Sicurezza informatica</vt:lpstr>
      <vt:lpstr>Presentazione standard di PowerPoint</vt:lpstr>
      <vt:lpstr>Le funzioni di hashing Messaggio M</vt:lpstr>
      <vt:lpstr>Le funzioni di hashing</vt:lpstr>
      <vt:lpstr>Le funzioni di hashing</vt:lpstr>
      <vt:lpstr>Le funzioni di hashing</vt:lpstr>
      <vt:lpstr>Le funzioni di hashing</vt:lpstr>
      <vt:lpstr>Le funzioni di hashing</vt:lpstr>
      <vt:lpstr>Le funzioni di hashing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Qualquadra non cosa.</vt:lpstr>
      <vt:lpstr>Presentazione standard di PowerPoint</vt:lpstr>
      <vt:lpstr>Resistenza alle collisioni</vt:lpstr>
      <vt:lpstr>Presentazione standard di PowerPoint</vt:lpstr>
      <vt:lpstr>Secure Hash Algorithm</vt:lpstr>
      <vt:lpstr>Presentazione standard di PowerPoint</vt:lpstr>
      <vt:lpstr>Presentazione standard di PowerPoint</vt:lpstr>
      <vt:lpstr>Risolvere il Man-in-the-middle</vt:lpstr>
      <vt:lpstr>Presentazione standard di PowerPoint</vt:lpstr>
      <vt:lpstr>Certificazione delle informazioni pubbliche</vt:lpstr>
      <vt:lpstr>Certificati digitali</vt:lpstr>
      <vt:lpstr>Certificati digitali</vt:lpstr>
      <vt:lpstr>Certificare la chiave pubblica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Chi sono le CA?</vt:lpstr>
      <vt:lpstr>Chi sono le Root CA?</vt:lpstr>
      <vt:lpstr>Come fare danni?</vt:lpstr>
      <vt:lpstr>Presentazione standard di PowerPoint</vt:lpstr>
      <vt:lpstr>X.509 Certificate issuance</vt:lpstr>
      <vt:lpstr>X.509 Certificate issuance</vt:lpstr>
      <vt:lpstr>X.509 Certificate issuance</vt:lpstr>
      <vt:lpstr>TLS e SSL</vt:lpstr>
      <vt:lpstr>Transport Layer Security</vt:lpstr>
      <vt:lpstr>Le 3 fasi di TLS</vt:lpstr>
      <vt:lpstr>https://</vt:lpstr>
      <vt:lpstr>https://</vt:lpstr>
      <vt:lpstr>https://</vt:lpstr>
      <vt:lpstr>https://</vt:lpstr>
      <vt:lpstr>Puoi trovare TLS in…</vt:lpstr>
      <vt:lpstr>VPN (Virtual Private Network)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07. Certificati digitali e hashing _v2.2</dc:title>
  <cp:lastModifiedBy>Elena Dal Santo</cp:lastModifiedBy>
  <cp:revision>65</cp:revision>
  <dcterms:created xsi:type="dcterms:W3CDTF">2022-11-02T21:11:26Z</dcterms:created>
  <dcterms:modified xsi:type="dcterms:W3CDTF">2024-01-10T10:06:55Z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2021-06-13T00:00:00Z</vt:filetime>
  </property>
  <property fmtid="{D5CDD505-2E9C-101B-9397-08002B2CF9AE}" pid="3" name="Creator">
    <vt:lpwstr>Keynote</vt:lpwstr>
  </property>
  <property fmtid="{D5CDD505-2E9C-101B-9397-08002B2CF9AE}" pid="4" name="LastSaved">
    <vt:filetime>2022-11-02T00:00:00Z</vt:filetime>
  </property>
</Properties>
</file>